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5" r:id="rId2"/>
    <p:sldId id="269" r:id="rId3"/>
    <p:sldId id="258" r:id="rId4"/>
    <p:sldId id="312" r:id="rId5"/>
    <p:sldId id="292" r:id="rId6"/>
    <p:sldId id="291" r:id="rId7"/>
    <p:sldId id="307" r:id="rId8"/>
    <p:sldId id="315" r:id="rId9"/>
    <p:sldId id="308" r:id="rId10"/>
    <p:sldId id="309" r:id="rId11"/>
    <p:sldId id="285" r:id="rId12"/>
    <p:sldId id="310" r:id="rId13"/>
    <p:sldId id="301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14" r:id="rId22"/>
    <p:sldId id="302" r:id="rId23"/>
    <p:sldId id="313" r:id="rId24"/>
    <p:sldId id="259" r:id="rId25"/>
    <p:sldId id="260" r:id="rId26"/>
    <p:sldId id="261" r:id="rId27"/>
    <p:sldId id="262" r:id="rId28"/>
    <p:sldId id="263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4954B7-6A12-4BC5-AEC5-15105AAB3E62}" v="230" dt="2022-11-30T10:41:53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94" d="100"/>
          <a:sy n="94" d="100"/>
        </p:scale>
        <p:origin x="141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Parra Guerra" userId="2e76f66f-c483-4588-8490-fd6b4358ea00" providerId="ADAL" clId="{664954B7-6A12-4BC5-AEC5-15105AAB3E62}"/>
    <pc:docChg chg="undo redo custSel addSld delSld modSld">
      <pc:chgData name="Sergio Parra Guerra" userId="2e76f66f-c483-4588-8490-fd6b4358ea00" providerId="ADAL" clId="{664954B7-6A12-4BC5-AEC5-15105AAB3E62}" dt="2022-11-30T10:42:23.007" v="840" actId="14100"/>
      <pc:docMkLst>
        <pc:docMk/>
      </pc:docMkLst>
      <pc:sldChg chg="del">
        <pc:chgData name="Sergio Parra Guerra" userId="2e76f66f-c483-4588-8490-fd6b4358ea00" providerId="ADAL" clId="{664954B7-6A12-4BC5-AEC5-15105AAB3E62}" dt="2022-11-29T23:03:46.996" v="4" actId="47"/>
        <pc:sldMkLst>
          <pc:docMk/>
          <pc:sldMk cId="2455987815" sldId="257"/>
        </pc:sldMkLst>
      </pc:sldChg>
      <pc:sldChg chg="addSp delSp modSp mod">
        <pc:chgData name="Sergio Parra Guerra" userId="2e76f66f-c483-4588-8490-fd6b4358ea00" providerId="ADAL" clId="{664954B7-6A12-4BC5-AEC5-15105AAB3E62}" dt="2022-11-30T08:34:11.740" v="427" actId="20577"/>
        <pc:sldMkLst>
          <pc:docMk/>
          <pc:sldMk cId="2669783093" sldId="258"/>
        </pc:sldMkLst>
        <pc:spChg chg="mod">
          <ac:chgData name="Sergio Parra Guerra" userId="2e76f66f-c483-4588-8490-fd6b4358ea00" providerId="ADAL" clId="{664954B7-6A12-4BC5-AEC5-15105AAB3E62}" dt="2022-11-29T23:05:36.326" v="11" actId="20577"/>
          <ac:spMkLst>
            <pc:docMk/>
            <pc:sldMk cId="2669783093" sldId="258"/>
            <ac:spMk id="2" creationId="{39848AF0-3BAE-F08E-29EA-EDC5F419CDB0}"/>
          </ac:spMkLst>
        </pc:spChg>
        <pc:spChg chg="add del mod">
          <ac:chgData name="Sergio Parra Guerra" userId="2e76f66f-c483-4588-8490-fd6b4358ea00" providerId="ADAL" clId="{664954B7-6A12-4BC5-AEC5-15105AAB3E62}" dt="2022-11-30T08:34:11.740" v="427" actId="20577"/>
          <ac:spMkLst>
            <pc:docMk/>
            <pc:sldMk cId="2669783093" sldId="258"/>
            <ac:spMk id="3" creationId="{0A8E0072-F383-D287-F6BE-296479C9CF20}"/>
          </ac:spMkLst>
        </pc:spChg>
        <pc:graphicFrameChg chg="add del mod">
          <ac:chgData name="Sergio Parra Guerra" userId="2e76f66f-c483-4588-8490-fd6b4358ea00" providerId="ADAL" clId="{664954B7-6A12-4BC5-AEC5-15105AAB3E62}" dt="2022-11-29T23:06:00.259" v="14"/>
          <ac:graphicFrameMkLst>
            <pc:docMk/>
            <pc:sldMk cId="2669783093" sldId="258"/>
            <ac:graphicFrameMk id="4" creationId="{CBF58D53-502D-CB72-ADF9-57CB507E0550}"/>
          </ac:graphicFrameMkLst>
        </pc:graphicFrameChg>
      </pc:sldChg>
      <pc:sldChg chg="mod modShow">
        <pc:chgData name="Sergio Parra Guerra" userId="2e76f66f-c483-4588-8490-fd6b4358ea00" providerId="ADAL" clId="{664954B7-6A12-4BC5-AEC5-15105AAB3E62}" dt="2022-11-29T23:21:43.262" v="104" actId="729"/>
        <pc:sldMkLst>
          <pc:docMk/>
          <pc:sldMk cId="1461452647" sldId="259"/>
        </pc:sldMkLst>
      </pc:sldChg>
      <pc:sldChg chg="mod modShow">
        <pc:chgData name="Sergio Parra Guerra" userId="2e76f66f-c483-4588-8490-fd6b4358ea00" providerId="ADAL" clId="{664954B7-6A12-4BC5-AEC5-15105AAB3E62}" dt="2022-11-29T23:21:43.262" v="104" actId="729"/>
        <pc:sldMkLst>
          <pc:docMk/>
          <pc:sldMk cId="3930136388" sldId="260"/>
        </pc:sldMkLst>
      </pc:sldChg>
      <pc:sldChg chg="mod modShow">
        <pc:chgData name="Sergio Parra Guerra" userId="2e76f66f-c483-4588-8490-fd6b4358ea00" providerId="ADAL" clId="{664954B7-6A12-4BC5-AEC5-15105AAB3E62}" dt="2022-11-29T23:21:43.262" v="104" actId="729"/>
        <pc:sldMkLst>
          <pc:docMk/>
          <pc:sldMk cId="3790377926" sldId="261"/>
        </pc:sldMkLst>
      </pc:sldChg>
      <pc:sldChg chg="mod modShow">
        <pc:chgData name="Sergio Parra Guerra" userId="2e76f66f-c483-4588-8490-fd6b4358ea00" providerId="ADAL" clId="{664954B7-6A12-4BC5-AEC5-15105AAB3E62}" dt="2022-11-29T23:21:43.262" v="104" actId="729"/>
        <pc:sldMkLst>
          <pc:docMk/>
          <pc:sldMk cId="4209358224" sldId="262"/>
        </pc:sldMkLst>
      </pc:sldChg>
      <pc:sldChg chg="mod modShow">
        <pc:chgData name="Sergio Parra Guerra" userId="2e76f66f-c483-4588-8490-fd6b4358ea00" providerId="ADAL" clId="{664954B7-6A12-4BC5-AEC5-15105AAB3E62}" dt="2022-11-29T23:21:43.262" v="104" actId="729"/>
        <pc:sldMkLst>
          <pc:docMk/>
          <pc:sldMk cId="162990408" sldId="263"/>
        </pc:sldMkLst>
      </pc:sldChg>
      <pc:sldChg chg="delSp mod modShow">
        <pc:chgData name="Sergio Parra Guerra" userId="2e76f66f-c483-4588-8490-fd6b4358ea00" providerId="ADAL" clId="{664954B7-6A12-4BC5-AEC5-15105AAB3E62}" dt="2022-11-30T10:36:18.964" v="725"/>
        <pc:sldMkLst>
          <pc:docMk/>
          <pc:sldMk cId="3630662298" sldId="264"/>
        </pc:sldMkLst>
        <pc:picChg chg="del">
          <ac:chgData name="Sergio Parra Guerra" userId="2e76f66f-c483-4588-8490-fd6b4358ea00" providerId="ADAL" clId="{664954B7-6A12-4BC5-AEC5-15105AAB3E62}" dt="2022-11-30T10:36:18.964" v="725"/>
          <ac:picMkLst>
            <pc:docMk/>
            <pc:sldMk cId="3630662298" sldId="264"/>
            <ac:picMk id="4" creationId="{230C8265-B99A-BA13-BDBE-F5AD4944E484}"/>
          </ac:picMkLst>
        </pc:picChg>
      </pc:sldChg>
      <pc:sldChg chg="del">
        <pc:chgData name="Sergio Parra Guerra" userId="2e76f66f-c483-4588-8490-fd6b4358ea00" providerId="ADAL" clId="{664954B7-6A12-4BC5-AEC5-15105AAB3E62}" dt="2022-11-29T23:03:45.932" v="2" actId="47"/>
        <pc:sldMkLst>
          <pc:docMk/>
          <pc:sldMk cId="2756700847" sldId="266"/>
        </pc:sldMkLst>
      </pc:sldChg>
      <pc:sldChg chg="del">
        <pc:chgData name="Sergio Parra Guerra" userId="2e76f66f-c483-4588-8490-fd6b4358ea00" providerId="ADAL" clId="{664954B7-6A12-4BC5-AEC5-15105AAB3E62}" dt="2022-11-29T23:03:47.895" v="5" actId="47"/>
        <pc:sldMkLst>
          <pc:docMk/>
          <pc:sldMk cId="2288303077" sldId="268"/>
        </pc:sldMkLst>
      </pc:sldChg>
      <pc:sldChg chg="addSp modSp mod">
        <pc:chgData name="Sergio Parra Guerra" userId="2e76f66f-c483-4588-8490-fd6b4358ea00" providerId="ADAL" clId="{664954B7-6A12-4BC5-AEC5-15105AAB3E62}" dt="2022-11-29T23:24:35.051" v="201" actId="1037"/>
        <pc:sldMkLst>
          <pc:docMk/>
          <pc:sldMk cId="1842372216" sldId="269"/>
        </pc:sldMkLst>
        <pc:spChg chg="mod">
          <ac:chgData name="Sergio Parra Guerra" userId="2e76f66f-c483-4588-8490-fd6b4358ea00" providerId="ADAL" clId="{664954B7-6A12-4BC5-AEC5-15105AAB3E62}" dt="2022-11-29T23:24:26.773" v="162" actId="14100"/>
          <ac:spMkLst>
            <pc:docMk/>
            <pc:sldMk cId="1842372216" sldId="269"/>
            <ac:spMk id="14" creationId="{51345DA0-300D-A8AC-B7DD-C2841730A180}"/>
          </ac:spMkLst>
        </pc:spChg>
        <pc:spChg chg="mod">
          <ac:chgData name="Sergio Parra Guerra" userId="2e76f66f-c483-4588-8490-fd6b4358ea00" providerId="ADAL" clId="{664954B7-6A12-4BC5-AEC5-15105AAB3E62}" dt="2022-11-29T23:24:22.968" v="161" actId="313"/>
          <ac:spMkLst>
            <pc:docMk/>
            <pc:sldMk cId="1842372216" sldId="269"/>
            <ac:spMk id="15" creationId="{56D37333-D333-5DFC-FB77-997F5B668097}"/>
          </ac:spMkLst>
        </pc:spChg>
        <pc:grpChg chg="mod">
          <ac:chgData name="Sergio Parra Guerra" userId="2e76f66f-c483-4588-8490-fd6b4358ea00" providerId="ADAL" clId="{664954B7-6A12-4BC5-AEC5-15105AAB3E62}" dt="2022-11-29T23:24:35.051" v="201" actId="1037"/>
          <ac:grpSpMkLst>
            <pc:docMk/>
            <pc:sldMk cId="1842372216" sldId="269"/>
            <ac:grpSpMk id="20" creationId="{E3315B36-851D-43AC-D696-3FDB168748F1}"/>
          </ac:grpSpMkLst>
        </pc:grpChg>
        <pc:picChg chg="add mod">
          <ac:chgData name="Sergio Parra Guerra" userId="2e76f66f-c483-4588-8490-fd6b4358ea00" providerId="ADAL" clId="{664954B7-6A12-4BC5-AEC5-15105AAB3E62}" dt="2022-11-29T23:24:35.051" v="201" actId="1037"/>
          <ac:picMkLst>
            <pc:docMk/>
            <pc:sldMk cId="1842372216" sldId="269"/>
            <ac:picMk id="5" creationId="{27CD719C-C964-FA77-9998-0C434A817069}"/>
          </ac:picMkLst>
        </pc:picChg>
      </pc:sldChg>
      <pc:sldChg chg="del">
        <pc:chgData name="Sergio Parra Guerra" userId="2e76f66f-c483-4588-8490-fd6b4358ea00" providerId="ADAL" clId="{664954B7-6A12-4BC5-AEC5-15105AAB3E62}" dt="2022-11-29T23:03:45.349" v="1" actId="47"/>
        <pc:sldMkLst>
          <pc:docMk/>
          <pc:sldMk cId="710626550" sldId="270"/>
        </pc:sldMkLst>
      </pc:sldChg>
      <pc:sldChg chg="del">
        <pc:chgData name="Sergio Parra Guerra" userId="2e76f66f-c483-4588-8490-fd6b4358ea00" providerId="ADAL" clId="{664954B7-6A12-4BC5-AEC5-15105AAB3E62}" dt="2022-11-29T23:03:44.776" v="0" actId="47"/>
        <pc:sldMkLst>
          <pc:docMk/>
          <pc:sldMk cId="612261818" sldId="271"/>
        </pc:sldMkLst>
      </pc:sldChg>
      <pc:sldChg chg="del">
        <pc:chgData name="Sergio Parra Guerra" userId="2e76f66f-c483-4588-8490-fd6b4358ea00" providerId="ADAL" clId="{664954B7-6A12-4BC5-AEC5-15105AAB3E62}" dt="2022-11-29T23:03:46.353" v="3" actId="47"/>
        <pc:sldMkLst>
          <pc:docMk/>
          <pc:sldMk cId="4077051017" sldId="272"/>
        </pc:sldMkLst>
      </pc:sldChg>
      <pc:sldChg chg="delSp add setBg delDesignElem">
        <pc:chgData name="Sergio Parra Guerra" userId="2e76f66f-c483-4588-8490-fd6b4358ea00" providerId="ADAL" clId="{664954B7-6A12-4BC5-AEC5-15105AAB3E62}" dt="2022-11-29T23:07:52.767" v="44"/>
        <pc:sldMkLst>
          <pc:docMk/>
          <pc:sldMk cId="2613168342" sldId="285"/>
        </pc:sldMkLst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2613168342" sldId="285"/>
            <ac:spMk id="35" creationId="{7CA0DAA6-33B8-4A25-810D-2F4D816FB40E}"/>
          </ac:spMkLst>
        </pc:spChg>
      </pc:sldChg>
      <pc:sldChg chg="modSp add mod">
        <pc:chgData name="Sergio Parra Guerra" userId="2e76f66f-c483-4588-8490-fd6b4358ea00" providerId="ADAL" clId="{664954B7-6A12-4BC5-AEC5-15105AAB3E62}" dt="2022-11-29T23:08:58.192" v="52" actId="207"/>
        <pc:sldMkLst>
          <pc:docMk/>
          <pc:sldMk cId="752549011" sldId="291"/>
        </pc:sldMkLst>
        <pc:spChg chg="mod">
          <ac:chgData name="Sergio Parra Guerra" userId="2e76f66f-c483-4588-8490-fd6b4358ea00" providerId="ADAL" clId="{664954B7-6A12-4BC5-AEC5-15105AAB3E62}" dt="2022-11-29T23:08:58.192" v="52" actId="207"/>
          <ac:spMkLst>
            <pc:docMk/>
            <pc:sldMk cId="752549011" sldId="291"/>
            <ac:spMk id="2" creationId="{EDB74571-F827-D896-89BE-97D89878E9E0}"/>
          </ac:spMkLst>
        </pc:spChg>
        <pc:spChg chg="mod">
          <ac:chgData name="Sergio Parra Guerra" userId="2e76f66f-c483-4588-8490-fd6b4358ea00" providerId="ADAL" clId="{664954B7-6A12-4BC5-AEC5-15105AAB3E62}" dt="2022-11-29T23:08:47.126" v="49" actId="207"/>
          <ac:spMkLst>
            <pc:docMk/>
            <pc:sldMk cId="752549011" sldId="291"/>
            <ac:spMk id="39" creationId="{3ED00585-4510-43E4-BFDB-4E7F8DD64AAB}"/>
          </ac:spMkLst>
        </pc:spChg>
        <pc:spChg chg="mod">
          <ac:chgData name="Sergio Parra Guerra" userId="2e76f66f-c483-4588-8490-fd6b4358ea00" providerId="ADAL" clId="{664954B7-6A12-4BC5-AEC5-15105AAB3E62}" dt="2022-11-29T23:08:36.008" v="46" actId="207"/>
          <ac:spMkLst>
            <pc:docMk/>
            <pc:sldMk cId="752549011" sldId="291"/>
            <ac:spMk id="109" creationId="{EE759474-E9D0-45AE-BFAC-F64E28CF9DFB}"/>
          </ac:spMkLst>
        </pc:spChg>
        <pc:spChg chg="mod">
          <ac:chgData name="Sergio Parra Guerra" userId="2e76f66f-c483-4588-8490-fd6b4358ea00" providerId="ADAL" clId="{664954B7-6A12-4BC5-AEC5-15105AAB3E62}" dt="2022-11-29T23:08:38.046" v="47" actId="207"/>
          <ac:spMkLst>
            <pc:docMk/>
            <pc:sldMk cId="752549011" sldId="291"/>
            <ac:spMk id="133" creationId="{78029DCD-9505-46B4-B77C-59842D6A4BDD}"/>
          </ac:spMkLst>
        </pc:spChg>
      </pc:sldChg>
      <pc:sldChg chg="modSp add mod modAnim">
        <pc:chgData name="Sergio Parra Guerra" userId="2e76f66f-c483-4588-8490-fd6b4358ea00" providerId="ADAL" clId="{664954B7-6A12-4BC5-AEC5-15105AAB3E62}" dt="2022-11-30T08:36:34.267" v="433" actId="207"/>
        <pc:sldMkLst>
          <pc:docMk/>
          <pc:sldMk cId="291262667" sldId="292"/>
        </pc:sldMkLst>
        <pc:spChg chg="mod">
          <ac:chgData name="Sergio Parra Guerra" userId="2e76f66f-c483-4588-8490-fd6b4358ea00" providerId="ADAL" clId="{664954B7-6A12-4BC5-AEC5-15105AAB3E62}" dt="2022-11-30T08:36:27.726" v="431" actId="207"/>
          <ac:spMkLst>
            <pc:docMk/>
            <pc:sldMk cId="291262667" sldId="292"/>
            <ac:spMk id="30" creationId="{30A73D9B-5F7F-452C-BADC-8472B074B58A}"/>
          </ac:spMkLst>
        </pc:spChg>
        <pc:spChg chg="mod">
          <ac:chgData name="Sergio Parra Guerra" userId="2e76f66f-c483-4588-8490-fd6b4358ea00" providerId="ADAL" clId="{664954B7-6A12-4BC5-AEC5-15105AAB3E62}" dt="2022-11-30T08:36:30.315" v="432" actId="207"/>
          <ac:spMkLst>
            <pc:docMk/>
            <pc:sldMk cId="291262667" sldId="292"/>
            <ac:spMk id="34" creationId="{F133127F-D2E6-4732-9E16-083046FFD043}"/>
          </ac:spMkLst>
        </pc:spChg>
        <pc:spChg chg="mod">
          <ac:chgData name="Sergio Parra Guerra" userId="2e76f66f-c483-4588-8490-fd6b4358ea00" providerId="ADAL" clId="{664954B7-6A12-4BC5-AEC5-15105AAB3E62}" dt="2022-11-30T08:36:34.267" v="433" actId="207"/>
          <ac:spMkLst>
            <pc:docMk/>
            <pc:sldMk cId="291262667" sldId="292"/>
            <ac:spMk id="35" creationId="{6F374FC4-CA48-44CC-9B3A-F7479E777EFE}"/>
          </ac:spMkLst>
        </pc:spChg>
        <pc:spChg chg="mod">
          <ac:chgData name="Sergio Parra Guerra" userId="2e76f66f-c483-4588-8490-fd6b4358ea00" providerId="ADAL" clId="{664954B7-6A12-4BC5-AEC5-15105AAB3E62}" dt="2022-11-30T08:36:24.414" v="430" actId="207"/>
          <ac:spMkLst>
            <pc:docMk/>
            <pc:sldMk cId="291262667" sldId="292"/>
            <ac:spMk id="36" creationId="{54CEFB59-C876-417A-A6AE-A87D7FBF3F79}"/>
          </ac:spMkLst>
        </pc:spChg>
        <pc:spChg chg="mod">
          <ac:chgData name="Sergio Parra Guerra" userId="2e76f66f-c483-4588-8490-fd6b4358ea00" providerId="ADAL" clId="{664954B7-6A12-4BC5-AEC5-15105AAB3E62}" dt="2022-11-29T23:08:19.880" v="45" actId="207"/>
          <ac:spMkLst>
            <pc:docMk/>
            <pc:sldMk cId="291262667" sldId="292"/>
            <ac:spMk id="82" creationId="{7DB8171C-FA57-41B3-94BB-ECF89BBE0AA1}"/>
          </ac:spMkLst>
        </pc:spChg>
      </pc:sldChg>
      <pc:sldChg chg="add del">
        <pc:chgData name="Sergio Parra Guerra" userId="2e76f66f-c483-4588-8490-fd6b4358ea00" providerId="ADAL" clId="{664954B7-6A12-4BC5-AEC5-15105AAB3E62}" dt="2022-11-29T23:22:52.204" v="118" actId="47"/>
        <pc:sldMkLst>
          <pc:docMk/>
          <pc:sldMk cId="2256965267" sldId="295"/>
        </pc:sldMkLst>
      </pc:sldChg>
      <pc:sldChg chg="add del">
        <pc:chgData name="Sergio Parra Guerra" userId="2e76f66f-c483-4588-8490-fd6b4358ea00" providerId="ADAL" clId="{664954B7-6A12-4BC5-AEC5-15105AAB3E62}" dt="2022-11-29T23:17:01.905" v="60" actId="47"/>
        <pc:sldMkLst>
          <pc:docMk/>
          <pc:sldMk cId="1746108405" sldId="297"/>
        </pc:sldMkLst>
      </pc:sldChg>
      <pc:sldChg chg="delSp add del setBg delDesignElem">
        <pc:chgData name="Sergio Parra Guerra" userId="2e76f66f-c483-4588-8490-fd6b4358ea00" providerId="ADAL" clId="{664954B7-6A12-4BC5-AEC5-15105AAB3E62}" dt="2022-11-29T23:20:07.318" v="92" actId="47"/>
        <pc:sldMkLst>
          <pc:docMk/>
          <pc:sldMk cId="2280582114" sldId="298"/>
        </pc:sldMkLst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2280582114" sldId="298"/>
            <ac:spMk id="9" creationId="{0C541B88-1AE9-40C3-AFD5-967787C1979F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2280582114" sldId="298"/>
            <ac:spMk id="11" creationId="{E5F17139-31EE-46AC-B04F-DBBD852DD6CB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2280582114" sldId="298"/>
            <ac:spMk id="17" creationId="{89D16701-DA76-4F72-BB63-E2C3FFBDFE0F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2280582114" sldId="298"/>
            <ac:spMk id="19" creationId="{1CC28BE1-9DC6-43FE-9582-39F091098D77}"/>
          </ac:spMkLst>
        </pc:spChg>
        <pc:grpChg chg="del">
          <ac:chgData name="Sergio Parra Guerra" userId="2e76f66f-c483-4588-8490-fd6b4358ea00" providerId="ADAL" clId="{664954B7-6A12-4BC5-AEC5-15105AAB3E62}" dt="2022-11-29T23:07:52.767" v="44"/>
          <ac:grpSpMkLst>
            <pc:docMk/>
            <pc:sldMk cId="2280582114" sldId="298"/>
            <ac:grpSpMk id="13" creationId="{7CF625D3-71A3-4F30-A096-8EF334E959D0}"/>
          </ac:grpSpMkLst>
        </pc:grpChg>
        <pc:grpChg chg="del">
          <ac:chgData name="Sergio Parra Guerra" userId="2e76f66f-c483-4588-8490-fd6b4358ea00" providerId="ADAL" clId="{664954B7-6A12-4BC5-AEC5-15105AAB3E62}" dt="2022-11-29T23:07:52.767" v="44"/>
          <ac:grpSpMkLst>
            <pc:docMk/>
            <pc:sldMk cId="2280582114" sldId="298"/>
            <ac:grpSpMk id="21" creationId="{AF9AF3F3-CE0C-4125-BDD7-346487FA0B40}"/>
          </ac:grpSpMkLst>
        </pc:grpChg>
      </pc:sldChg>
      <pc:sldChg chg="addSp delSp add mod setBg delDesignElem">
        <pc:chgData name="Sergio Parra Guerra" userId="2e76f66f-c483-4588-8490-fd6b4358ea00" providerId="ADAL" clId="{664954B7-6A12-4BC5-AEC5-15105AAB3E62}" dt="2022-11-30T10:25:32.347" v="527" actId="22"/>
        <pc:sldMkLst>
          <pc:docMk/>
          <pc:sldMk cId="3890026184" sldId="301"/>
        </pc:sldMkLst>
        <pc:spChg chg="add del">
          <ac:chgData name="Sergio Parra Guerra" userId="2e76f66f-c483-4588-8490-fd6b4358ea00" providerId="ADAL" clId="{664954B7-6A12-4BC5-AEC5-15105AAB3E62}" dt="2022-11-30T10:25:32.347" v="527" actId="22"/>
          <ac:spMkLst>
            <pc:docMk/>
            <pc:sldMk cId="3890026184" sldId="301"/>
            <ac:spMk id="4" creationId="{146BF57B-14EC-9F1D-29E9-1800416184C1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3890026184" sldId="301"/>
            <ac:spMk id="32" creationId="{A4AC5506-6312-4701-8D3C-40187889A947}"/>
          </ac:spMkLst>
        </pc:spChg>
      </pc:sldChg>
      <pc:sldChg chg="delSp modSp add mod setBg delDesignElem">
        <pc:chgData name="Sergio Parra Guerra" userId="2e76f66f-c483-4588-8490-fd6b4358ea00" providerId="ADAL" clId="{664954B7-6A12-4BC5-AEC5-15105AAB3E62}" dt="2022-11-29T23:09:55.522" v="53" actId="207"/>
        <pc:sldMkLst>
          <pc:docMk/>
          <pc:sldMk cId="560251070" sldId="302"/>
        </pc:sldMkLst>
        <pc:spChg chg="mod">
          <ac:chgData name="Sergio Parra Guerra" userId="2e76f66f-c483-4588-8490-fd6b4358ea00" providerId="ADAL" clId="{664954B7-6A12-4BC5-AEC5-15105AAB3E62}" dt="2022-11-29T23:09:55.522" v="53" actId="207"/>
          <ac:spMkLst>
            <pc:docMk/>
            <pc:sldMk cId="560251070" sldId="302"/>
            <ac:spMk id="3" creationId="{18D6135A-570B-A384-F74D-0E230DFAEEDE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560251070" sldId="302"/>
            <ac:spMk id="37" creationId="{2C6A2225-94AF-4BC4-98F4-77746E7B10A9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560251070" sldId="302"/>
            <ac:spMk id="38" creationId="{46EA0402-5843-4D53-BF9C-BE7205812062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560251070" sldId="302"/>
            <ac:spMk id="39" creationId="{648F5915-2CE1-4F74-88C5-D4366893D2DF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560251070" sldId="302"/>
            <ac:spMk id="40" creationId="{91B43EC4-7D6F-44CA-82DD-103883D2366B}"/>
          </ac:spMkLst>
        </pc:spChg>
      </pc:sldChg>
      <pc:sldChg chg="add del">
        <pc:chgData name="Sergio Parra Guerra" userId="2e76f66f-c483-4588-8490-fd6b4358ea00" providerId="ADAL" clId="{664954B7-6A12-4BC5-AEC5-15105AAB3E62}" dt="2022-11-29T23:18:40.741" v="84" actId="47"/>
        <pc:sldMkLst>
          <pc:docMk/>
          <pc:sldMk cId="1790367739" sldId="305"/>
        </pc:sldMkLst>
      </pc:sldChg>
      <pc:sldChg chg="delSp add del setBg delDesignElem">
        <pc:chgData name="Sergio Parra Guerra" userId="2e76f66f-c483-4588-8490-fd6b4358ea00" providerId="ADAL" clId="{664954B7-6A12-4BC5-AEC5-15105AAB3E62}" dt="2022-11-29T23:21:05.367" v="103" actId="47"/>
        <pc:sldMkLst>
          <pc:docMk/>
          <pc:sldMk cId="1594005561" sldId="306"/>
        </pc:sldMkLst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1594005561" sldId="306"/>
            <ac:spMk id="8" creationId="{76EFD3D9-44F0-4267-BCC1-1613E79D8274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1594005561" sldId="306"/>
            <ac:spMk id="10" creationId="{A779A851-95D6-41AF-937A-B0E4B7F6FA8D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1594005561" sldId="306"/>
            <ac:spMk id="12" creationId="{953FB2E7-B6CB-429C-81EB-D9516D6D5C8D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1594005561" sldId="306"/>
            <ac:spMk id="14" creationId="{2EC40DB1-B719-4A13-9A4D-0966B4B27866}"/>
          </ac:spMkLst>
        </pc:spChg>
        <pc:spChg chg="del">
          <ac:chgData name="Sergio Parra Guerra" userId="2e76f66f-c483-4588-8490-fd6b4358ea00" providerId="ADAL" clId="{664954B7-6A12-4BC5-AEC5-15105AAB3E62}" dt="2022-11-29T23:07:52.767" v="44"/>
          <ac:spMkLst>
            <pc:docMk/>
            <pc:sldMk cId="1594005561" sldId="306"/>
            <ac:spMk id="16" creationId="{82211336-CFF3-412D-868A-6679C1004C45}"/>
          </ac:spMkLst>
        </pc:spChg>
      </pc:sldChg>
      <pc:sldChg chg="addSp delSp modSp add mod modAnim">
        <pc:chgData name="Sergio Parra Guerra" userId="2e76f66f-c483-4588-8490-fd6b4358ea00" providerId="ADAL" clId="{664954B7-6A12-4BC5-AEC5-15105AAB3E62}" dt="2022-11-30T00:02:20.686" v="312" actId="20577"/>
        <pc:sldMkLst>
          <pc:docMk/>
          <pc:sldMk cId="3160161032" sldId="307"/>
        </pc:sldMkLst>
        <pc:spChg chg="del">
          <ac:chgData name="Sergio Parra Guerra" userId="2e76f66f-c483-4588-8490-fd6b4358ea00" providerId="ADAL" clId="{664954B7-6A12-4BC5-AEC5-15105AAB3E62}" dt="2022-11-29T23:16:16.972" v="57" actId="478"/>
          <ac:spMkLst>
            <pc:docMk/>
            <pc:sldMk cId="3160161032" sldId="307"/>
            <ac:spMk id="2" creationId="{EDB74571-F827-D896-89BE-97D89878E9E0}"/>
          </ac:spMkLst>
        </pc:spChg>
        <pc:spChg chg="add mod">
          <ac:chgData name="Sergio Parra Guerra" userId="2e76f66f-c483-4588-8490-fd6b4358ea00" providerId="ADAL" clId="{664954B7-6A12-4BC5-AEC5-15105AAB3E62}" dt="2022-11-29T23:16:20.576" v="59"/>
          <ac:spMkLst>
            <pc:docMk/>
            <pc:sldMk cId="3160161032" sldId="307"/>
            <ac:spMk id="3" creationId="{9EF11D6A-E229-75E8-AA4D-2B4B74E942B2}"/>
          </ac:spMkLst>
        </pc:spChg>
        <pc:spChg chg="del">
          <ac:chgData name="Sergio Parra Guerra" userId="2e76f66f-c483-4588-8490-fd6b4358ea00" providerId="ADAL" clId="{664954B7-6A12-4BC5-AEC5-15105AAB3E62}" dt="2022-11-29T23:16:19.462" v="58" actId="478"/>
          <ac:spMkLst>
            <pc:docMk/>
            <pc:sldMk cId="3160161032" sldId="307"/>
            <ac:spMk id="4" creationId="{CCE03E00-46F0-4107-A2C7-9E66A08C36D0}"/>
          </ac:spMkLst>
        </pc:spChg>
        <pc:spChg chg="add mod">
          <ac:chgData name="Sergio Parra Guerra" userId="2e76f66f-c483-4588-8490-fd6b4358ea00" providerId="ADAL" clId="{664954B7-6A12-4BC5-AEC5-15105AAB3E62}" dt="2022-11-30T00:02:20.686" v="312" actId="20577"/>
          <ac:spMkLst>
            <pc:docMk/>
            <pc:sldMk cId="3160161032" sldId="307"/>
            <ac:spMk id="5" creationId="{58041910-8A02-FAE0-849F-5625E7E65F58}"/>
          </ac:spMkLst>
        </pc:spChg>
        <pc:spChg chg="add mod">
          <ac:chgData name="Sergio Parra Guerra" userId="2e76f66f-c483-4588-8490-fd6b4358ea00" providerId="ADAL" clId="{664954B7-6A12-4BC5-AEC5-15105AAB3E62}" dt="2022-11-29T23:18:34.110" v="83" actId="1076"/>
          <ac:spMkLst>
            <pc:docMk/>
            <pc:sldMk cId="3160161032" sldId="307"/>
            <ac:spMk id="7" creationId="{5047E520-3DD2-8A6C-57EF-3AB9C271AEE2}"/>
          </ac:spMkLst>
        </pc:spChg>
        <pc:spChg chg="del">
          <ac:chgData name="Sergio Parra Guerra" userId="2e76f66f-c483-4588-8490-fd6b4358ea00" providerId="ADAL" clId="{664954B7-6A12-4BC5-AEC5-15105AAB3E62}" dt="2022-11-29T23:16:16.972" v="57" actId="478"/>
          <ac:spMkLst>
            <pc:docMk/>
            <pc:sldMk cId="3160161032" sldId="307"/>
            <ac:spMk id="10" creationId="{591E3992-D6DC-4057-8C74-1AB254138011}"/>
          </ac:spMkLst>
        </pc:spChg>
        <pc:spChg chg="del">
          <ac:chgData name="Sergio Parra Guerra" userId="2e76f66f-c483-4588-8490-fd6b4358ea00" providerId="ADAL" clId="{664954B7-6A12-4BC5-AEC5-15105AAB3E62}" dt="2022-11-29T23:16:12.211" v="55" actId="478"/>
          <ac:spMkLst>
            <pc:docMk/>
            <pc:sldMk cId="3160161032" sldId="307"/>
            <ac:spMk id="18" creationId="{23B0AC84-85D7-4D3A-BCC5-1BB02B075A3A}"/>
          </ac:spMkLst>
        </pc:spChg>
        <pc:spChg chg="del">
          <ac:chgData name="Sergio Parra Guerra" userId="2e76f66f-c483-4588-8490-fd6b4358ea00" providerId="ADAL" clId="{664954B7-6A12-4BC5-AEC5-15105AAB3E62}" dt="2022-11-29T23:16:16.972" v="57" actId="478"/>
          <ac:spMkLst>
            <pc:docMk/>
            <pc:sldMk cId="3160161032" sldId="307"/>
            <ac:spMk id="39" creationId="{3ED00585-4510-43E4-BFDB-4E7F8DD64AAB}"/>
          </ac:spMkLst>
        </pc:spChg>
        <pc:spChg chg="del">
          <ac:chgData name="Sergio Parra Guerra" userId="2e76f66f-c483-4588-8490-fd6b4358ea00" providerId="ADAL" clId="{664954B7-6A12-4BC5-AEC5-15105AAB3E62}" dt="2022-11-29T23:16:16.972" v="57" actId="478"/>
          <ac:spMkLst>
            <pc:docMk/>
            <pc:sldMk cId="3160161032" sldId="307"/>
            <ac:spMk id="109" creationId="{EE759474-E9D0-45AE-BFAC-F64E28CF9DFB}"/>
          </ac:spMkLst>
        </pc:spChg>
        <pc:spChg chg="del">
          <ac:chgData name="Sergio Parra Guerra" userId="2e76f66f-c483-4588-8490-fd6b4358ea00" providerId="ADAL" clId="{664954B7-6A12-4BC5-AEC5-15105AAB3E62}" dt="2022-11-29T23:16:16.972" v="57" actId="478"/>
          <ac:spMkLst>
            <pc:docMk/>
            <pc:sldMk cId="3160161032" sldId="307"/>
            <ac:spMk id="111" creationId="{964CF442-729A-47A2-887D-9CDC785187C8}"/>
          </ac:spMkLst>
        </pc:spChg>
        <pc:spChg chg="del">
          <ac:chgData name="Sergio Parra Guerra" userId="2e76f66f-c483-4588-8490-fd6b4358ea00" providerId="ADAL" clId="{664954B7-6A12-4BC5-AEC5-15105AAB3E62}" dt="2022-11-29T23:16:16.972" v="57" actId="478"/>
          <ac:spMkLst>
            <pc:docMk/>
            <pc:sldMk cId="3160161032" sldId="307"/>
            <ac:spMk id="112" creationId="{11ED5245-B4B2-489A-8792-034192EA10C1}"/>
          </ac:spMkLst>
        </pc:spChg>
        <pc:spChg chg="del">
          <ac:chgData name="Sergio Parra Guerra" userId="2e76f66f-c483-4588-8490-fd6b4358ea00" providerId="ADAL" clId="{664954B7-6A12-4BC5-AEC5-15105AAB3E62}" dt="2022-11-29T23:16:16.972" v="57" actId="478"/>
          <ac:spMkLst>
            <pc:docMk/>
            <pc:sldMk cId="3160161032" sldId="307"/>
            <ac:spMk id="113" creationId="{DF1325F8-6EA7-431C-B3B5-58885569716D}"/>
          </ac:spMkLst>
        </pc:spChg>
        <pc:spChg chg="del">
          <ac:chgData name="Sergio Parra Guerra" userId="2e76f66f-c483-4588-8490-fd6b4358ea00" providerId="ADAL" clId="{664954B7-6A12-4BC5-AEC5-15105AAB3E62}" dt="2022-11-29T23:16:16.972" v="57" actId="478"/>
          <ac:spMkLst>
            <pc:docMk/>
            <pc:sldMk cId="3160161032" sldId="307"/>
            <ac:spMk id="133" creationId="{78029DCD-9505-46B4-B77C-59842D6A4BDD}"/>
          </ac:spMkLst>
        </pc:spChg>
        <pc:spChg chg="del">
          <ac:chgData name="Sergio Parra Guerra" userId="2e76f66f-c483-4588-8490-fd6b4358ea00" providerId="ADAL" clId="{664954B7-6A12-4BC5-AEC5-15105AAB3E62}" dt="2022-11-29T23:16:16.972" v="57" actId="478"/>
          <ac:spMkLst>
            <pc:docMk/>
            <pc:sldMk cId="3160161032" sldId="307"/>
            <ac:spMk id="134" creationId="{82207974-57DE-4E58-B54C-563637AD5AE5}"/>
          </ac:spMkLst>
        </pc:spChg>
        <pc:grpChg chg="del">
          <ac:chgData name="Sergio Parra Guerra" userId="2e76f66f-c483-4588-8490-fd6b4358ea00" providerId="ADAL" clId="{664954B7-6A12-4BC5-AEC5-15105AAB3E62}" dt="2022-11-29T23:16:13.286" v="56" actId="478"/>
          <ac:grpSpMkLst>
            <pc:docMk/>
            <pc:sldMk cId="3160161032" sldId="307"/>
            <ac:grpSpMk id="13" creationId="{23A02CCB-0633-4FA6-9E92-FB0F3D0F9A42}"/>
          </ac:grpSpMkLst>
        </pc:grpChg>
        <pc:grpChg chg="del">
          <ac:chgData name="Sergio Parra Guerra" userId="2e76f66f-c483-4588-8490-fd6b4358ea00" providerId="ADAL" clId="{664954B7-6A12-4BC5-AEC5-15105AAB3E62}" dt="2022-11-29T23:16:16.972" v="57" actId="478"/>
          <ac:grpSpMkLst>
            <pc:docMk/>
            <pc:sldMk cId="3160161032" sldId="307"/>
            <ac:grpSpMk id="105" creationId="{5770C4F3-AFB1-492D-A44E-98ED393C7FA9}"/>
          </ac:grpSpMkLst>
        </pc:grpChg>
        <pc:grpChg chg="del">
          <ac:chgData name="Sergio Parra Guerra" userId="2e76f66f-c483-4588-8490-fd6b4358ea00" providerId="ADAL" clId="{664954B7-6A12-4BC5-AEC5-15105AAB3E62}" dt="2022-11-29T23:16:16.972" v="57" actId="478"/>
          <ac:grpSpMkLst>
            <pc:docMk/>
            <pc:sldMk cId="3160161032" sldId="307"/>
            <ac:grpSpMk id="115" creationId="{CFFA78BE-C1E2-4D15-8D56-6242C81BD6D6}"/>
          </ac:grpSpMkLst>
        </pc:grpChg>
        <pc:grpChg chg="del">
          <ac:chgData name="Sergio Parra Guerra" userId="2e76f66f-c483-4588-8490-fd6b4358ea00" providerId="ADAL" clId="{664954B7-6A12-4BC5-AEC5-15105AAB3E62}" dt="2022-11-29T23:16:16.972" v="57" actId="478"/>
          <ac:grpSpMkLst>
            <pc:docMk/>
            <pc:sldMk cId="3160161032" sldId="307"/>
            <ac:grpSpMk id="135" creationId="{B7D5A8F2-5D13-4A65-ABA2-5CB2014802C7}"/>
          </ac:grpSpMkLst>
        </pc:grpChg>
        <pc:picChg chg="del">
          <ac:chgData name="Sergio Parra Guerra" userId="2e76f66f-c483-4588-8490-fd6b4358ea00" providerId="ADAL" clId="{664954B7-6A12-4BC5-AEC5-15105AAB3E62}" dt="2022-11-29T23:16:16.972" v="57" actId="478"/>
          <ac:picMkLst>
            <pc:docMk/>
            <pc:sldMk cId="3160161032" sldId="307"/>
            <ac:picMk id="110" creationId="{44F6E381-A6A5-452E-AAF8-7A34C5454794}"/>
          </ac:picMkLst>
        </pc:picChg>
        <pc:picChg chg="del">
          <ac:chgData name="Sergio Parra Guerra" userId="2e76f66f-c483-4588-8490-fd6b4358ea00" providerId="ADAL" clId="{664954B7-6A12-4BC5-AEC5-15105AAB3E62}" dt="2022-11-29T23:16:16.972" v="57" actId="478"/>
          <ac:picMkLst>
            <pc:docMk/>
            <pc:sldMk cId="3160161032" sldId="307"/>
            <ac:picMk id="114" creationId="{0FF3B24C-F83E-4F92-B6CD-B23D3AF73524}"/>
          </ac:picMkLst>
        </pc:picChg>
        <pc:cxnChg chg="del">
          <ac:chgData name="Sergio Parra Guerra" userId="2e76f66f-c483-4588-8490-fd6b4358ea00" providerId="ADAL" clId="{664954B7-6A12-4BC5-AEC5-15105AAB3E62}" dt="2022-11-29T23:16:16.972" v="57" actId="478"/>
          <ac:cxnSpMkLst>
            <pc:docMk/>
            <pc:sldMk cId="3160161032" sldId="307"/>
            <ac:cxnSpMk id="6" creationId="{37C222B5-88EE-4449-877B-A072C2AB6E23}"/>
          </ac:cxnSpMkLst>
        </pc:cxnChg>
        <pc:cxnChg chg="del">
          <ac:chgData name="Sergio Parra Guerra" userId="2e76f66f-c483-4588-8490-fd6b4358ea00" providerId="ADAL" clId="{664954B7-6A12-4BC5-AEC5-15105AAB3E62}" dt="2022-11-29T23:16:16.972" v="57" actId="478"/>
          <ac:cxnSpMkLst>
            <pc:docMk/>
            <pc:sldMk cId="3160161032" sldId="307"/>
            <ac:cxnSpMk id="43" creationId="{387C9A02-4CE9-4490-9275-F126603115FC}"/>
          </ac:cxnSpMkLst>
        </pc:cxnChg>
      </pc:sldChg>
      <pc:sldChg chg="addSp delSp modSp add mod">
        <pc:chgData name="Sergio Parra Guerra" userId="2e76f66f-c483-4588-8490-fd6b4358ea00" providerId="ADAL" clId="{664954B7-6A12-4BC5-AEC5-15105AAB3E62}" dt="2022-11-29T23:18:17.021" v="81" actId="1076"/>
        <pc:sldMkLst>
          <pc:docMk/>
          <pc:sldMk cId="1176709795" sldId="308"/>
        </pc:sldMkLst>
        <pc:spChg chg="add mod">
          <ac:chgData name="Sergio Parra Guerra" userId="2e76f66f-c483-4588-8490-fd6b4358ea00" providerId="ADAL" clId="{664954B7-6A12-4BC5-AEC5-15105AAB3E62}" dt="2022-11-29T23:18:17.021" v="81" actId="1076"/>
          <ac:spMkLst>
            <pc:docMk/>
            <pc:sldMk cId="1176709795" sldId="308"/>
            <ac:spMk id="2" creationId="{77AF0614-7317-DC89-849A-4BE07217AFB9}"/>
          </ac:spMkLst>
        </pc:spChg>
        <pc:spChg chg="del">
          <ac:chgData name="Sergio Parra Guerra" userId="2e76f66f-c483-4588-8490-fd6b4358ea00" providerId="ADAL" clId="{664954B7-6A12-4BC5-AEC5-15105AAB3E62}" dt="2022-11-29T23:17:40.142" v="66" actId="478"/>
          <ac:spMkLst>
            <pc:docMk/>
            <pc:sldMk cId="1176709795" sldId="308"/>
            <ac:spMk id="3" creationId="{9EF11D6A-E229-75E8-AA4D-2B4B74E942B2}"/>
          </ac:spMkLst>
        </pc:spChg>
        <pc:spChg chg="add mod">
          <ac:chgData name="Sergio Parra Guerra" userId="2e76f66f-c483-4588-8490-fd6b4358ea00" providerId="ADAL" clId="{664954B7-6A12-4BC5-AEC5-15105AAB3E62}" dt="2022-11-29T23:18:17.021" v="81" actId="1076"/>
          <ac:spMkLst>
            <pc:docMk/>
            <pc:sldMk cId="1176709795" sldId="308"/>
            <ac:spMk id="4" creationId="{64DCD9A1-7C3D-F1FD-D3BA-0AC64E3F2CBC}"/>
          </ac:spMkLst>
        </pc:spChg>
        <pc:spChg chg="del">
          <ac:chgData name="Sergio Parra Guerra" userId="2e76f66f-c483-4588-8490-fd6b4358ea00" providerId="ADAL" clId="{664954B7-6A12-4BC5-AEC5-15105AAB3E62}" dt="2022-11-29T23:17:40.142" v="66" actId="478"/>
          <ac:spMkLst>
            <pc:docMk/>
            <pc:sldMk cId="1176709795" sldId="308"/>
            <ac:spMk id="5" creationId="{58041910-8A02-FAE0-849F-5625E7E65F58}"/>
          </ac:spMkLst>
        </pc:spChg>
        <pc:spChg chg="add mod">
          <ac:chgData name="Sergio Parra Guerra" userId="2e76f66f-c483-4588-8490-fd6b4358ea00" providerId="ADAL" clId="{664954B7-6A12-4BC5-AEC5-15105AAB3E62}" dt="2022-11-29T23:18:17.021" v="81" actId="1076"/>
          <ac:spMkLst>
            <pc:docMk/>
            <pc:sldMk cId="1176709795" sldId="308"/>
            <ac:spMk id="6" creationId="{ADDA6628-36AE-2908-7863-48C18467E2DB}"/>
          </ac:spMkLst>
        </pc:spChg>
        <pc:spChg chg="del mod">
          <ac:chgData name="Sergio Parra Guerra" userId="2e76f66f-c483-4588-8490-fd6b4358ea00" providerId="ADAL" clId="{664954B7-6A12-4BC5-AEC5-15105AAB3E62}" dt="2022-11-29T23:17:40.142" v="66" actId="478"/>
          <ac:spMkLst>
            <pc:docMk/>
            <pc:sldMk cId="1176709795" sldId="308"/>
            <ac:spMk id="7" creationId="{5047E520-3DD2-8A6C-57EF-3AB9C271AEE2}"/>
          </ac:spMkLst>
        </pc:spChg>
      </pc:sldChg>
      <pc:sldChg chg="addSp delSp modSp add mod delAnim">
        <pc:chgData name="Sergio Parra Guerra" userId="2e76f66f-c483-4588-8490-fd6b4358ea00" providerId="ADAL" clId="{664954B7-6A12-4BC5-AEC5-15105AAB3E62}" dt="2022-11-29T23:26:07.475" v="208"/>
        <pc:sldMkLst>
          <pc:docMk/>
          <pc:sldMk cId="1846933731" sldId="309"/>
        </pc:sldMkLst>
        <pc:spChg chg="add mod">
          <ac:chgData name="Sergio Parra Guerra" userId="2e76f66f-c483-4588-8490-fd6b4358ea00" providerId="ADAL" clId="{664954B7-6A12-4BC5-AEC5-15105AAB3E62}" dt="2022-11-29T23:18:58.934" v="87"/>
          <ac:spMkLst>
            <pc:docMk/>
            <pc:sldMk cId="1846933731" sldId="309"/>
            <ac:spMk id="4" creationId="{C2B0A153-A7D5-CFB2-7333-72763DF8BC8A}"/>
          </ac:spMkLst>
        </pc:spChg>
        <pc:spChg chg="del">
          <ac:chgData name="Sergio Parra Guerra" userId="2e76f66f-c483-4588-8490-fd6b4358ea00" providerId="ADAL" clId="{664954B7-6A12-4BC5-AEC5-15105AAB3E62}" dt="2022-11-29T23:18:57.899" v="86" actId="478"/>
          <ac:spMkLst>
            <pc:docMk/>
            <pc:sldMk cId="1846933731" sldId="309"/>
            <ac:spMk id="30" creationId="{30A73D9B-5F7F-452C-BADC-8472B074B58A}"/>
          </ac:spMkLst>
        </pc:spChg>
        <pc:spChg chg="del">
          <ac:chgData name="Sergio Parra Guerra" userId="2e76f66f-c483-4588-8490-fd6b4358ea00" providerId="ADAL" clId="{664954B7-6A12-4BC5-AEC5-15105AAB3E62}" dt="2022-11-29T23:18:57.899" v="86" actId="478"/>
          <ac:spMkLst>
            <pc:docMk/>
            <pc:sldMk cId="1846933731" sldId="309"/>
            <ac:spMk id="34" creationId="{F133127F-D2E6-4732-9E16-083046FFD043}"/>
          </ac:spMkLst>
        </pc:spChg>
        <pc:spChg chg="del">
          <ac:chgData name="Sergio Parra Guerra" userId="2e76f66f-c483-4588-8490-fd6b4358ea00" providerId="ADAL" clId="{664954B7-6A12-4BC5-AEC5-15105AAB3E62}" dt="2022-11-29T23:18:57.899" v="86" actId="478"/>
          <ac:spMkLst>
            <pc:docMk/>
            <pc:sldMk cId="1846933731" sldId="309"/>
            <ac:spMk id="35" creationId="{6F374FC4-CA48-44CC-9B3A-F7479E777EFE}"/>
          </ac:spMkLst>
        </pc:spChg>
        <pc:spChg chg="del">
          <ac:chgData name="Sergio Parra Guerra" userId="2e76f66f-c483-4588-8490-fd6b4358ea00" providerId="ADAL" clId="{664954B7-6A12-4BC5-AEC5-15105AAB3E62}" dt="2022-11-29T23:18:57.899" v="86" actId="478"/>
          <ac:spMkLst>
            <pc:docMk/>
            <pc:sldMk cId="1846933731" sldId="309"/>
            <ac:spMk id="36" creationId="{54CEFB59-C876-417A-A6AE-A87D7FBF3F79}"/>
          </ac:spMkLst>
        </pc:spChg>
        <pc:spChg chg="del">
          <ac:chgData name="Sergio Parra Guerra" userId="2e76f66f-c483-4588-8490-fd6b4358ea00" providerId="ADAL" clId="{664954B7-6A12-4BC5-AEC5-15105AAB3E62}" dt="2022-11-29T23:19:20.549" v="88" actId="478"/>
          <ac:spMkLst>
            <pc:docMk/>
            <pc:sldMk cId="1846933731" sldId="309"/>
            <ac:spMk id="82" creationId="{7DB8171C-FA57-41B3-94BB-ECF89BBE0AA1}"/>
          </ac:spMkLst>
        </pc:spChg>
        <pc:spChg chg="del">
          <ac:chgData name="Sergio Parra Guerra" userId="2e76f66f-c483-4588-8490-fd6b4358ea00" providerId="ADAL" clId="{664954B7-6A12-4BC5-AEC5-15105AAB3E62}" dt="2022-11-29T23:19:20.549" v="88" actId="478"/>
          <ac:spMkLst>
            <pc:docMk/>
            <pc:sldMk cId="1846933731" sldId="309"/>
            <ac:spMk id="83" creationId="{F6997545-6D63-4E82-871B-823E5D34D49C}"/>
          </ac:spMkLst>
        </pc:spChg>
        <pc:grpChg chg="del">
          <ac:chgData name="Sergio Parra Guerra" userId="2e76f66f-c483-4588-8490-fd6b4358ea00" providerId="ADAL" clId="{664954B7-6A12-4BC5-AEC5-15105AAB3E62}" dt="2022-11-29T23:18:57.899" v="86" actId="478"/>
          <ac:grpSpMkLst>
            <pc:docMk/>
            <pc:sldMk cId="1846933731" sldId="309"/>
            <ac:grpSpMk id="10" creationId="{2034A50D-5AEC-4F7E-913D-EE8E82EDD1D2}"/>
          </ac:grpSpMkLst>
        </pc:grpChg>
        <pc:grpChg chg="del">
          <ac:chgData name="Sergio Parra Guerra" userId="2e76f66f-c483-4588-8490-fd6b4358ea00" providerId="ADAL" clId="{664954B7-6A12-4BC5-AEC5-15105AAB3E62}" dt="2022-11-29T23:18:57.899" v="86" actId="478"/>
          <ac:grpSpMkLst>
            <pc:docMk/>
            <pc:sldMk cId="1846933731" sldId="309"/>
            <ac:grpSpMk id="23" creationId="{5BA08623-D38B-42F9-A954-4E7417F9962E}"/>
          </ac:grpSpMkLst>
        </pc:grpChg>
        <pc:grpChg chg="del">
          <ac:chgData name="Sergio Parra Guerra" userId="2e76f66f-c483-4588-8490-fd6b4358ea00" providerId="ADAL" clId="{664954B7-6A12-4BC5-AEC5-15105AAB3E62}" dt="2022-11-29T23:18:57.899" v="86" actId="478"/>
          <ac:grpSpMkLst>
            <pc:docMk/>
            <pc:sldMk cId="1846933731" sldId="309"/>
            <ac:grpSpMk id="58" creationId="{143EE9D1-46DD-4F61-9978-65C7B4F36A99}"/>
          </ac:grpSpMkLst>
        </pc:grpChg>
        <pc:graphicFrameChg chg="add mod">
          <ac:chgData name="Sergio Parra Guerra" userId="2e76f66f-c483-4588-8490-fd6b4358ea00" providerId="ADAL" clId="{664954B7-6A12-4BC5-AEC5-15105AAB3E62}" dt="2022-11-29T23:26:07.475" v="208"/>
          <ac:graphicFrameMkLst>
            <pc:docMk/>
            <pc:sldMk cId="1846933731" sldId="309"/>
            <ac:graphicFrameMk id="24" creationId="{AF92F07D-13F4-4E54-EE24-C37050ABD23F}"/>
          </ac:graphicFrameMkLst>
        </pc:graphicFrameChg>
        <pc:picChg chg="del">
          <ac:chgData name="Sergio Parra Guerra" userId="2e76f66f-c483-4588-8490-fd6b4358ea00" providerId="ADAL" clId="{664954B7-6A12-4BC5-AEC5-15105AAB3E62}" dt="2022-11-29T23:18:57.899" v="86" actId="478"/>
          <ac:picMkLst>
            <pc:docMk/>
            <pc:sldMk cId="1846933731" sldId="309"/>
            <ac:picMk id="57" creationId="{B4F46319-F22B-4061-8808-2B63249002B6}"/>
          </ac:picMkLst>
        </pc:picChg>
      </pc:sldChg>
      <pc:sldChg chg="addSp delSp modSp add mod">
        <pc:chgData name="Sergio Parra Guerra" userId="2e76f66f-c483-4588-8490-fd6b4358ea00" providerId="ADAL" clId="{664954B7-6A12-4BC5-AEC5-15105AAB3E62}" dt="2022-11-29T23:20:56.208" v="102" actId="108"/>
        <pc:sldMkLst>
          <pc:docMk/>
          <pc:sldMk cId="2608330968" sldId="310"/>
        </pc:sldMkLst>
        <pc:spChg chg="del">
          <ac:chgData name="Sergio Parra Guerra" userId="2e76f66f-c483-4588-8490-fd6b4358ea00" providerId="ADAL" clId="{664954B7-6A12-4BC5-AEC5-15105AAB3E62}" dt="2022-11-29T23:20:27.269" v="94" actId="478"/>
          <ac:spMkLst>
            <pc:docMk/>
            <pc:sldMk cId="2608330968" sldId="310"/>
            <ac:spMk id="2" creationId="{77AF0614-7317-DC89-849A-4BE07217AFB9}"/>
          </ac:spMkLst>
        </pc:spChg>
        <pc:spChg chg="add mod">
          <ac:chgData name="Sergio Parra Guerra" userId="2e76f66f-c483-4588-8490-fd6b4358ea00" providerId="ADAL" clId="{664954B7-6A12-4BC5-AEC5-15105AAB3E62}" dt="2022-11-29T23:20:27.447" v="95"/>
          <ac:spMkLst>
            <pc:docMk/>
            <pc:sldMk cId="2608330968" sldId="310"/>
            <ac:spMk id="3" creationId="{7F15C173-BADC-4EAE-1CD6-5D8BD6922303}"/>
          </ac:spMkLst>
        </pc:spChg>
        <pc:spChg chg="del">
          <ac:chgData name="Sergio Parra Guerra" userId="2e76f66f-c483-4588-8490-fd6b4358ea00" providerId="ADAL" clId="{664954B7-6A12-4BC5-AEC5-15105AAB3E62}" dt="2022-11-29T23:20:27.269" v="94" actId="478"/>
          <ac:spMkLst>
            <pc:docMk/>
            <pc:sldMk cId="2608330968" sldId="310"/>
            <ac:spMk id="4" creationId="{64DCD9A1-7C3D-F1FD-D3BA-0AC64E3F2CBC}"/>
          </ac:spMkLst>
        </pc:spChg>
        <pc:spChg chg="add mod">
          <ac:chgData name="Sergio Parra Guerra" userId="2e76f66f-c483-4588-8490-fd6b4358ea00" providerId="ADAL" clId="{664954B7-6A12-4BC5-AEC5-15105AAB3E62}" dt="2022-11-29T23:20:56.208" v="102" actId="108"/>
          <ac:spMkLst>
            <pc:docMk/>
            <pc:sldMk cId="2608330968" sldId="310"/>
            <ac:spMk id="5" creationId="{0F5003D5-8BF1-27D2-E056-79E385661A4F}"/>
          </ac:spMkLst>
        </pc:spChg>
        <pc:spChg chg="del">
          <ac:chgData name="Sergio Parra Guerra" userId="2e76f66f-c483-4588-8490-fd6b4358ea00" providerId="ADAL" clId="{664954B7-6A12-4BC5-AEC5-15105AAB3E62}" dt="2022-11-29T23:20:27.269" v="94" actId="478"/>
          <ac:spMkLst>
            <pc:docMk/>
            <pc:sldMk cId="2608330968" sldId="310"/>
            <ac:spMk id="6" creationId="{ADDA6628-36AE-2908-7863-48C18467E2DB}"/>
          </ac:spMkLst>
        </pc:spChg>
      </pc:sldChg>
      <pc:sldChg chg="addSp delSp modSp add del mod delAnim modAnim">
        <pc:chgData name="Sergio Parra Guerra" userId="2e76f66f-c483-4588-8490-fd6b4358ea00" providerId="ADAL" clId="{664954B7-6A12-4BC5-AEC5-15105AAB3E62}" dt="2022-11-29T23:26:34.444" v="209" actId="47"/>
        <pc:sldMkLst>
          <pc:docMk/>
          <pc:sldMk cId="2736248843" sldId="311"/>
        </pc:sldMkLst>
        <pc:spChg chg="del">
          <ac:chgData name="Sergio Parra Guerra" userId="2e76f66f-c483-4588-8490-fd6b4358ea00" providerId="ADAL" clId="{664954B7-6A12-4BC5-AEC5-15105AAB3E62}" dt="2022-11-29T23:22:08.136" v="106" actId="478"/>
          <ac:spMkLst>
            <pc:docMk/>
            <pc:sldMk cId="2736248843" sldId="311"/>
            <ac:spMk id="2" creationId="{39848AF0-3BAE-F08E-29EA-EDC5F419CDB0}"/>
          </ac:spMkLst>
        </pc:spChg>
        <pc:spChg chg="del">
          <ac:chgData name="Sergio Parra Guerra" userId="2e76f66f-c483-4588-8490-fd6b4358ea00" providerId="ADAL" clId="{664954B7-6A12-4BC5-AEC5-15105AAB3E62}" dt="2022-11-29T23:22:08.136" v="106" actId="478"/>
          <ac:spMkLst>
            <pc:docMk/>
            <pc:sldMk cId="2736248843" sldId="311"/>
            <ac:spMk id="3" creationId="{0A8E0072-F383-D287-F6BE-296479C9CF20}"/>
          </ac:spMkLst>
        </pc:spChg>
        <pc:spChg chg="add del mod">
          <ac:chgData name="Sergio Parra Guerra" userId="2e76f66f-c483-4588-8490-fd6b4358ea00" providerId="ADAL" clId="{664954B7-6A12-4BC5-AEC5-15105AAB3E62}" dt="2022-11-29T23:22:23.766" v="112" actId="478"/>
          <ac:spMkLst>
            <pc:docMk/>
            <pc:sldMk cId="2736248843" sldId="311"/>
            <ac:spMk id="5" creationId="{86ECBD1F-50FA-704F-835D-CA01D4448709}"/>
          </ac:spMkLst>
        </pc:spChg>
        <pc:spChg chg="add del mod">
          <ac:chgData name="Sergio Parra Guerra" userId="2e76f66f-c483-4588-8490-fd6b4358ea00" providerId="ADAL" clId="{664954B7-6A12-4BC5-AEC5-15105AAB3E62}" dt="2022-11-29T23:22:21.060" v="111" actId="478"/>
          <ac:spMkLst>
            <pc:docMk/>
            <pc:sldMk cId="2736248843" sldId="311"/>
            <ac:spMk id="7" creationId="{EF58F975-9952-30FF-E0BB-A61D17EE604A}"/>
          </ac:spMkLst>
        </pc:spChg>
        <pc:spChg chg="add del mod">
          <ac:chgData name="Sergio Parra Guerra" userId="2e76f66f-c483-4588-8490-fd6b4358ea00" providerId="ADAL" clId="{664954B7-6A12-4BC5-AEC5-15105AAB3E62}" dt="2022-11-29T23:22:17.269" v="110" actId="478"/>
          <ac:spMkLst>
            <pc:docMk/>
            <pc:sldMk cId="2736248843" sldId="311"/>
            <ac:spMk id="8" creationId="{3F59FD86-43C2-2A12-F2EB-41D27EBC72E0}"/>
          </ac:spMkLst>
        </pc:spChg>
        <pc:spChg chg="add del mod">
          <ac:chgData name="Sergio Parra Guerra" userId="2e76f66f-c483-4588-8490-fd6b4358ea00" providerId="ADAL" clId="{664954B7-6A12-4BC5-AEC5-15105AAB3E62}" dt="2022-11-29T23:22:25.770" v="113" actId="478"/>
          <ac:spMkLst>
            <pc:docMk/>
            <pc:sldMk cId="2736248843" sldId="311"/>
            <ac:spMk id="9" creationId="{F6C0745F-3535-C80D-03C7-A6FA94823337}"/>
          </ac:spMkLst>
        </pc:spChg>
        <pc:spChg chg="add mod">
          <ac:chgData name="Sergio Parra Guerra" userId="2e76f66f-c483-4588-8490-fd6b4358ea00" providerId="ADAL" clId="{664954B7-6A12-4BC5-AEC5-15105AAB3E62}" dt="2022-11-29T23:22:25.976" v="114"/>
          <ac:spMkLst>
            <pc:docMk/>
            <pc:sldMk cId="2736248843" sldId="311"/>
            <ac:spMk id="10" creationId="{0A521F61-F773-7A90-08EC-9E21FBD89C6B}"/>
          </ac:spMkLst>
        </pc:spChg>
        <pc:spChg chg="add mod">
          <ac:chgData name="Sergio Parra Guerra" userId="2e76f66f-c483-4588-8490-fd6b4358ea00" providerId="ADAL" clId="{664954B7-6A12-4BC5-AEC5-15105AAB3E62}" dt="2022-11-29T23:22:25.976" v="114"/>
          <ac:spMkLst>
            <pc:docMk/>
            <pc:sldMk cId="2736248843" sldId="311"/>
            <ac:spMk id="11" creationId="{D8E0AA4D-7FBE-21E8-2618-0C3C3DE184F4}"/>
          </ac:spMkLst>
        </pc:spChg>
      </pc:sldChg>
      <pc:sldChg chg="addSp delSp modSp add mod modAnim">
        <pc:chgData name="Sergio Parra Guerra" userId="2e76f66f-c483-4588-8490-fd6b4358ea00" providerId="ADAL" clId="{664954B7-6A12-4BC5-AEC5-15105AAB3E62}" dt="2022-11-29T23:22:49.058" v="117"/>
        <pc:sldMkLst>
          <pc:docMk/>
          <pc:sldMk cId="3718798088" sldId="312"/>
        </pc:sldMkLst>
        <pc:spChg chg="del">
          <ac:chgData name="Sergio Parra Guerra" userId="2e76f66f-c483-4588-8490-fd6b4358ea00" providerId="ADAL" clId="{664954B7-6A12-4BC5-AEC5-15105AAB3E62}" dt="2022-11-29T23:22:48.714" v="116" actId="478"/>
          <ac:spMkLst>
            <pc:docMk/>
            <pc:sldMk cId="3718798088" sldId="312"/>
            <ac:spMk id="2" creationId="{77AF0614-7317-DC89-849A-4BE07217AFB9}"/>
          </ac:spMkLst>
        </pc:spChg>
        <pc:spChg chg="add mod">
          <ac:chgData name="Sergio Parra Guerra" userId="2e76f66f-c483-4588-8490-fd6b4358ea00" providerId="ADAL" clId="{664954B7-6A12-4BC5-AEC5-15105AAB3E62}" dt="2022-11-29T23:22:49.058" v="117"/>
          <ac:spMkLst>
            <pc:docMk/>
            <pc:sldMk cId="3718798088" sldId="312"/>
            <ac:spMk id="3" creationId="{0377550A-C28D-D652-1AF5-04B71F89E2AA}"/>
          </ac:spMkLst>
        </pc:spChg>
        <pc:spChg chg="del">
          <ac:chgData name="Sergio Parra Guerra" userId="2e76f66f-c483-4588-8490-fd6b4358ea00" providerId="ADAL" clId="{664954B7-6A12-4BC5-AEC5-15105AAB3E62}" dt="2022-11-29T23:22:48.714" v="116" actId="478"/>
          <ac:spMkLst>
            <pc:docMk/>
            <pc:sldMk cId="3718798088" sldId="312"/>
            <ac:spMk id="4" creationId="{64DCD9A1-7C3D-F1FD-D3BA-0AC64E3F2CBC}"/>
          </ac:spMkLst>
        </pc:spChg>
        <pc:spChg chg="add mod">
          <ac:chgData name="Sergio Parra Guerra" userId="2e76f66f-c483-4588-8490-fd6b4358ea00" providerId="ADAL" clId="{664954B7-6A12-4BC5-AEC5-15105AAB3E62}" dt="2022-11-29T23:22:49.058" v="117"/>
          <ac:spMkLst>
            <pc:docMk/>
            <pc:sldMk cId="3718798088" sldId="312"/>
            <ac:spMk id="5" creationId="{25600232-E0AB-8569-22CB-DB6250B30176}"/>
          </ac:spMkLst>
        </pc:spChg>
        <pc:spChg chg="del">
          <ac:chgData name="Sergio Parra Guerra" userId="2e76f66f-c483-4588-8490-fd6b4358ea00" providerId="ADAL" clId="{664954B7-6A12-4BC5-AEC5-15105AAB3E62}" dt="2022-11-29T23:22:48.714" v="116" actId="478"/>
          <ac:spMkLst>
            <pc:docMk/>
            <pc:sldMk cId="3718798088" sldId="312"/>
            <ac:spMk id="6" creationId="{ADDA6628-36AE-2908-7863-48C18467E2DB}"/>
          </ac:spMkLst>
        </pc:spChg>
      </pc:sldChg>
      <pc:sldChg chg="modSp add mod">
        <pc:chgData name="Sergio Parra Guerra" userId="2e76f66f-c483-4588-8490-fd6b4358ea00" providerId="ADAL" clId="{664954B7-6A12-4BC5-AEC5-15105AAB3E62}" dt="2022-11-30T00:06:21.972" v="391" actId="20577"/>
        <pc:sldMkLst>
          <pc:docMk/>
          <pc:sldMk cId="3782936782" sldId="313"/>
        </pc:sldMkLst>
        <pc:spChg chg="mod">
          <ac:chgData name="Sergio Parra Guerra" userId="2e76f66f-c483-4588-8490-fd6b4358ea00" providerId="ADAL" clId="{664954B7-6A12-4BC5-AEC5-15105AAB3E62}" dt="2022-11-29T23:35:28.524" v="223" actId="20577"/>
          <ac:spMkLst>
            <pc:docMk/>
            <pc:sldMk cId="3782936782" sldId="313"/>
            <ac:spMk id="3" creationId="{7F15C173-BADC-4EAE-1CD6-5D8BD6922303}"/>
          </ac:spMkLst>
        </pc:spChg>
        <pc:spChg chg="mod">
          <ac:chgData name="Sergio Parra Guerra" userId="2e76f66f-c483-4588-8490-fd6b4358ea00" providerId="ADAL" clId="{664954B7-6A12-4BC5-AEC5-15105AAB3E62}" dt="2022-11-30T00:06:21.972" v="391" actId="20577"/>
          <ac:spMkLst>
            <pc:docMk/>
            <pc:sldMk cId="3782936782" sldId="313"/>
            <ac:spMk id="5" creationId="{0F5003D5-8BF1-27D2-E056-79E385661A4F}"/>
          </ac:spMkLst>
        </pc:spChg>
      </pc:sldChg>
      <pc:sldChg chg="delSp add">
        <pc:chgData name="Sergio Parra Guerra" userId="2e76f66f-c483-4588-8490-fd6b4358ea00" providerId="ADAL" clId="{664954B7-6A12-4BC5-AEC5-15105AAB3E62}" dt="2022-11-30T10:37:26.691" v="781"/>
        <pc:sldMkLst>
          <pc:docMk/>
          <pc:sldMk cId="714295586" sldId="314"/>
        </pc:sldMkLst>
        <pc:picChg chg="del">
          <ac:chgData name="Sergio Parra Guerra" userId="2e76f66f-c483-4588-8490-fd6b4358ea00" providerId="ADAL" clId="{664954B7-6A12-4BC5-AEC5-15105AAB3E62}" dt="2022-11-30T10:37:26.691" v="781"/>
          <ac:picMkLst>
            <pc:docMk/>
            <pc:sldMk cId="714295586" sldId="314"/>
            <ac:picMk id="4" creationId="{01E79A7D-13C2-2BE4-225B-6771E92C00A0}"/>
          </ac:picMkLst>
        </pc:picChg>
      </pc:sldChg>
      <pc:sldChg chg="add del">
        <pc:chgData name="Sergio Parra Guerra" userId="2e76f66f-c483-4588-8490-fd6b4358ea00" providerId="ADAL" clId="{664954B7-6A12-4BC5-AEC5-15105AAB3E62}" dt="2022-11-29T23:35:33.090" v="225"/>
        <pc:sldMkLst>
          <pc:docMk/>
          <pc:sldMk cId="4043129946" sldId="314"/>
        </pc:sldMkLst>
      </pc:sldChg>
      <pc:sldChg chg="addSp delSp modSp add mod">
        <pc:chgData name="Sergio Parra Guerra" userId="2e76f66f-c483-4588-8490-fd6b4358ea00" providerId="ADAL" clId="{664954B7-6A12-4BC5-AEC5-15105AAB3E62}" dt="2022-11-30T10:18:14.612" v="525" actId="2711"/>
        <pc:sldMkLst>
          <pc:docMk/>
          <pc:sldMk cId="233808536" sldId="315"/>
        </pc:sldMkLst>
        <pc:spChg chg="mod">
          <ac:chgData name="Sergio Parra Guerra" userId="2e76f66f-c483-4588-8490-fd6b4358ea00" providerId="ADAL" clId="{664954B7-6A12-4BC5-AEC5-15105AAB3E62}" dt="2022-11-30T10:16:18.783" v="468" actId="1076"/>
          <ac:spMkLst>
            <pc:docMk/>
            <pc:sldMk cId="233808536" sldId="315"/>
            <ac:spMk id="3" creationId="{9EF11D6A-E229-75E8-AA4D-2B4B74E942B2}"/>
          </ac:spMkLst>
        </pc:spChg>
        <pc:spChg chg="add mod">
          <ac:chgData name="Sergio Parra Guerra" userId="2e76f66f-c483-4588-8490-fd6b4358ea00" providerId="ADAL" clId="{664954B7-6A12-4BC5-AEC5-15105AAB3E62}" dt="2022-11-30T10:17:40.230" v="511" actId="1076"/>
          <ac:spMkLst>
            <pc:docMk/>
            <pc:sldMk cId="233808536" sldId="315"/>
            <ac:spMk id="4" creationId="{E80FAF4A-6B42-E60D-F3C7-F1089646314F}"/>
          </ac:spMkLst>
        </pc:spChg>
        <pc:spChg chg="del">
          <ac:chgData name="Sergio Parra Guerra" userId="2e76f66f-c483-4588-8490-fd6b4358ea00" providerId="ADAL" clId="{664954B7-6A12-4BC5-AEC5-15105AAB3E62}" dt="2022-11-30T10:14:17.919" v="435" actId="478"/>
          <ac:spMkLst>
            <pc:docMk/>
            <pc:sldMk cId="233808536" sldId="315"/>
            <ac:spMk id="5" creationId="{58041910-8A02-FAE0-849F-5625E7E65F58}"/>
          </ac:spMkLst>
        </pc:spChg>
        <pc:spChg chg="add mod">
          <ac:chgData name="Sergio Parra Guerra" userId="2e76f66f-c483-4588-8490-fd6b4358ea00" providerId="ADAL" clId="{664954B7-6A12-4BC5-AEC5-15105AAB3E62}" dt="2022-11-30T10:18:10.095" v="524" actId="2711"/>
          <ac:spMkLst>
            <pc:docMk/>
            <pc:sldMk cId="233808536" sldId="315"/>
            <ac:spMk id="6" creationId="{3F4116A4-D493-58A8-7177-D18998E70212}"/>
          </ac:spMkLst>
        </pc:spChg>
        <pc:spChg chg="del">
          <ac:chgData name="Sergio Parra Guerra" userId="2e76f66f-c483-4588-8490-fd6b4358ea00" providerId="ADAL" clId="{664954B7-6A12-4BC5-AEC5-15105AAB3E62}" dt="2022-11-30T10:14:19.773" v="436" actId="478"/>
          <ac:spMkLst>
            <pc:docMk/>
            <pc:sldMk cId="233808536" sldId="315"/>
            <ac:spMk id="7" creationId="{5047E520-3DD2-8A6C-57EF-3AB9C271AEE2}"/>
          </ac:spMkLst>
        </pc:spChg>
        <pc:spChg chg="add del mod">
          <ac:chgData name="Sergio Parra Guerra" userId="2e76f66f-c483-4588-8490-fd6b4358ea00" providerId="ADAL" clId="{664954B7-6A12-4BC5-AEC5-15105AAB3E62}" dt="2022-11-30T10:16:17.230" v="466"/>
          <ac:spMkLst>
            <pc:docMk/>
            <pc:sldMk cId="233808536" sldId="315"/>
            <ac:spMk id="8" creationId="{CC2ED28A-79EE-E6E9-D88B-8D2AAFC0F027}"/>
          </ac:spMkLst>
        </pc:spChg>
        <pc:spChg chg="add mod">
          <ac:chgData name="Sergio Parra Guerra" userId="2e76f66f-c483-4588-8490-fd6b4358ea00" providerId="ADAL" clId="{664954B7-6A12-4BC5-AEC5-15105AAB3E62}" dt="2022-11-30T10:17:40.230" v="511" actId="1076"/>
          <ac:spMkLst>
            <pc:docMk/>
            <pc:sldMk cId="233808536" sldId="315"/>
            <ac:spMk id="9" creationId="{AC851C81-A1C6-C39E-AD16-D1A1825B4E3B}"/>
          </ac:spMkLst>
        </pc:spChg>
        <pc:spChg chg="add mod">
          <ac:chgData name="Sergio Parra Guerra" userId="2e76f66f-c483-4588-8490-fd6b4358ea00" providerId="ADAL" clId="{664954B7-6A12-4BC5-AEC5-15105AAB3E62}" dt="2022-11-30T10:18:14.612" v="525" actId="2711"/>
          <ac:spMkLst>
            <pc:docMk/>
            <pc:sldMk cId="233808536" sldId="315"/>
            <ac:spMk id="11" creationId="{AB34983C-ACF0-C707-D639-F0E98999FCB0}"/>
          </ac:spMkLst>
        </pc:spChg>
        <pc:spChg chg="add mod">
          <ac:chgData name="Sergio Parra Guerra" userId="2e76f66f-c483-4588-8490-fd6b4358ea00" providerId="ADAL" clId="{664954B7-6A12-4BC5-AEC5-15105AAB3E62}" dt="2022-11-30T10:17:40.230" v="511" actId="1076"/>
          <ac:spMkLst>
            <pc:docMk/>
            <pc:sldMk cId="233808536" sldId="315"/>
            <ac:spMk id="12" creationId="{42875589-7866-73E0-F398-EB19D26206EA}"/>
          </ac:spMkLst>
        </pc:spChg>
        <pc:spChg chg="add mod">
          <ac:chgData name="Sergio Parra Guerra" userId="2e76f66f-c483-4588-8490-fd6b4358ea00" providerId="ADAL" clId="{664954B7-6A12-4BC5-AEC5-15105AAB3E62}" dt="2022-11-30T10:17:27.679" v="494" actId="1076"/>
          <ac:spMkLst>
            <pc:docMk/>
            <pc:sldMk cId="233808536" sldId="315"/>
            <ac:spMk id="13" creationId="{6BA4936D-B04B-AFEE-BB52-395C22FFB387}"/>
          </ac:spMkLst>
        </pc:spChg>
        <pc:spChg chg="add mod">
          <ac:chgData name="Sergio Parra Guerra" userId="2e76f66f-c483-4588-8490-fd6b4358ea00" providerId="ADAL" clId="{664954B7-6A12-4BC5-AEC5-15105AAB3E62}" dt="2022-11-30T10:17:57.024" v="523" actId="20577"/>
          <ac:spMkLst>
            <pc:docMk/>
            <pc:sldMk cId="233808536" sldId="315"/>
            <ac:spMk id="14" creationId="{4232C973-29DF-E97A-61F1-ECADBEF96B77}"/>
          </ac:spMkLst>
        </pc:spChg>
        <pc:picChg chg="add mod ord">
          <ac:chgData name="Sergio Parra Guerra" userId="2e76f66f-c483-4588-8490-fd6b4358ea00" providerId="ADAL" clId="{664954B7-6A12-4BC5-AEC5-15105AAB3E62}" dt="2022-11-30T10:17:40.230" v="511" actId="1076"/>
          <ac:picMkLst>
            <pc:docMk/>
            <pc:sldMk cId="233808536" sldId="315"/>
            <ac:picMk id="2" creationId="{FC2F365B-5693-21EF-771A-492F695BB459}"/>
          </ac:picMkLst>
        </pc:picChg>
        <pc:picChg chg="add mod">
          <ac:chgData name="Sergio Parra Guerra" userId="2e76f66f-c483-4588-8490-fd6b4358ea00" providerId="ADAL" clId="{664954B7-6A12-4BC5-AEC5-15105AAB3E62}" dt="2022-11-30T10:17:40.230" v="511" actId="1076"/>
          <ac:picMkLst>
            <pc:docMk/>
            <pc:sldMk cId="233808536" sldId="315"/>
            <ac:picMk id="10" creationId="{82FA117B-10FB-6BB5-54FE-6F191BBD7A68}"/>
          </ac:picMkLst>
        </pc:picChg>
      </pc:sldChg>
      <pc:sldChg chg="add del">
        <pc:chgData name="Sergio Parra Guerra" userId="2e76f66f-c483-4588-8490-fd6b4358ea00" providerId="ADAL" clId="{664954B7-6A12-4BC5-AEC5-15105AAB3E62}" dt="2022-11-30T10:25:45.486" v="529" actId="47"/>
        <pc:sldMkLst>
          <pc:docMk/>
          <pc:sldMk cId="1858180831" sldId="316"/>
        </pc:sldMkLst>
      </pc:sldChg>
      <pc:sldChg chg="addSp delSp modSp add mod">
        <pc:chgData name="Sergio Parra Guerra" userId="2e76f66f-c483-4588-8490-fd6b4358ea00" providerId="ADAL" clId="{664954B7-6A12-4BC5-AEC5-15105AAB3E62}" dt="2022-11-30T10:41:18.838" v="828"/>
        <pc:sldMkLst>
          <pc:docMk/>
          <pc:sldMk cId="4243285691" sldId="316"/>
        </pc:sldMkLst>
        <pc:spChg chg="mod">
          <ac:chgData name="Sergio Parra Guerra" userId="2e76f66f-c483-4588-8490-fd6b4358ea00" providerId="ADAL" clId="{664954B7-6A12-4BC5-AEC5-15105AAB3E62}" dt="2022-11-30T10:25:57.101" v="565" actId="20577"/>
          <ac:spMkLst>
            <pc:docMk/>
            <pc:sldMk cId="4243285691" sldId="316"/>
            <ac:spMk id="2" creationId="{77AF0614-7317-DC89-849A-4BE07217AFB9}"/>
          </ac:spMkLst>
        </pc:spChg>
        <pc:spChg chg="del">
          <ac:chgData name="Sergio Parra Guerra" userId="2e76f66f-c483-4588-8490-fd6b4358ea00" providerId="ADAL" clId="{664954B7-6A12-4BC5-AEC5-15105AAB3E62}" dt="2022-11-30T10:26:01.606" v="566" actId="478"/>
          <ac:spMkLst>
            <pc:docMk/>
            <pc:sldMk cId="4243285691" sldId="316"/>
            <ac:spMk id="4" creationId="{64DCD9A1-7C3D-F1FD-D3BA-0AC64E3F2CBC}"/>
          </ac:spMkLst>
        </pc:spChg>
        <pc:spChg chg="add mod">
          <ac:chgData name="Sergio Parra Guerra" userId="2e76f66f-c483-4588-8490-fd6b4358ea00" providerId="ADAL" clId="{664954B7-6A12-4BC5-AEC5-15105AAB3E62}" dt="2022-11-30T10:41:18.838" v="828"/>
          <ac:spMkLst>
            <pc:docMk/>
            <pc:sldMk cId="4243285691" sldId="316"/>
            <ac:spMk id="5" creationId="{0CF6571D-41CD-7086-065A-04B1A905E652}"/>
          </ac:spMkLst>
        </pc:spChg>
        <pc:spChg chg="del mod">
          <ac:chgData name="Sergio Parra Guerra" userId="2e76f66f-c483-4588-8490-fd6b4358ea00" providerId="ADAL" clId="{664954B7-6A12-4BC5-AEC5-15105AAB3E62}" dt="2022-11-30T10:26:04.538" v="568" actId="478"/>
          <ac:spMkLst>
            <pc:docMk/>
            <pc:sldMk cId="4243285691" sldId="316"/>
            <ac:spMk id="6" creationId="{ADDA6628-36AE-2908-7863-48C18467E2DB}"/>
          </ac:spMkLst>
        </pc:spChg>
        <pc:graphicFrameChg chg="add mod modGraphic">
          <ac:chgData name="Sergio Parra Guerra" userId="2e76f66f-c483-4588-8490-fd6b4358ea00" providerId="ADAL" clId="{664954B7-6A12-4BC5-AEC5-15105AAB3E62}" dt="2022-11-30T10:32:54.111" v="719" actId="11530"/>
          <ac:graphicFrameMkLst>
            <pc:docMk/>
            <pc:sldMk cId="4243285691" sldId="316"/>
            <ac:graphicFrameMk id="3" creationId="{1C73CDAA-91F5-2E29-31C5-0518E7BA7A27}"/>
          </ac:graphicFrameMkLst>
        </pc:graphicFrameChg>
      </pc:sldChg>
      <pc:sldChg chg="addSp delSp modSp add mod">
        <pc:chgData name="Sergio Parra Guerra" userId="2e76f66f-c483-4588-8490-fd6b4358ea00" providerId="ADAL" clId="{664954B7-6A12-4BC5-AEC5-15105AAB3E62}" dt="2022-11-30T10:40:55.669" v="823" actId="22"/>
        <pc:sldMkLst>
          <pc:docMk/>
          <pc:sldMk cId="2670513046" sldId="317"/>
        </pc:sldMkLst>
        <pc:spChg chg="mod">
          <ac:chgData name="Sergio Parra Guerra" userId="2e76f66f-c483-4588-8490-fd6b4358ea00" providerId="ADAL" clId="{664954B7-6A12-4BC5-AEC5-15105AAB3E62}" dt="2022-11-30T10:40:28.121" v="819" actId="14100"/>
          <ac:spMkLst>
            <pc:docMk/>
            <pc:sldMk cId="2670513046" sldId="317"/>
            <ac:spMk id="2" creationId="{77AF0614-7317-DC89-849A-4BE07217AFB9}"/>
          </ac:spMkLst>
        </pc:spChg>
        <pc:spChg chg="add del">
          <ac:chgData name="Sergio Parra Guerra" userId="2e76f66f-c483-4588-8490-fd6b4358ea00" providerId="ADAL" clId="{664954B7-6A12-4BC5-AEC5-15105AAB3E62}" dt="2022-11-30T10:36:03.913" v="724"/>
          <ac:spMkLst>
            <pc:docMk/>
            <pc:sldMk cId="2670513046" sldId="317"/>
            <ac:spMk id="4" creationId="{61EBFC3B-821B-375D-416F-193F371871F4}"/>
          </ac:spMkLst>
        </pc:spChg>
        <pc:spChg chg="add mod">
          <ac:chgData name="Sergio Parra Guerra" userId="2e76f66f-c483-4588-8490-fd6b4358ea00" providerId="ADAL" clId="{664954B7-6A12-4BC5-AEC5-15105AAB3E62}" dt="2022-11-30T10:36:54.943" v="754" actId="1076"/>
          <ac:spMkLst>
            <pc:docMk/>
            <pc:sldMk cId="2670513046" sldId="317"/>
            <ac:spMk id="6" creationId="{30A2A929-D723-18BD-BB9C-ECCBEB4A1A15}"/>
          </ac:spMkLst>
        </pc:spChg>
        <pc:spChg chg="add del mod">
          <ac:chgData name="Sergio Parra Guerra" userId="2e76f66f-c483-4588-8490-fd6b4358ea00" providerId="ADAL" clId="{664954B7-6A12-4BC5-AEC5-15105AAB3E62}" dt="2022-11-30T10:40:55.669" v="823" actId="22"/>
          <ac:spMkLst>
            <pc:docMk/>
            <pc:sldMk cId="2670513046" sldId="317"/>
            <ac:spMk id="8" creationId="{4EAA9194-2FEA-6D51-9D53-FFFCC5E9B6A0}"/>
          </ac:spMkLst>
        </pc:spChg>
        <pc:graphicFrameChg chg="add del mod">
          <ac:chgData name="Sergio Parra Guerra" userId="2e76f66f-c483-4588-8490-fd6b4358ea00" providerId="ADAL" clId="{664954B7-6A12-4BC5-AEC5-15105AAB3E62}" dt="2022-11-30T10:36:26.419" v="727" actId="478"/>
          <ac:graphicFrameMkLst>
            <pc:docMk/>
            <pc:sldMk cId="2670513046" sldId="317"/>
            <ac:graphicFrameMk id="3" creationId="{1C73CDAA-91F5-2E29-31C5-0518E7BA7A27}"/>
          </ac:graphicFrameMkLst>
        </pc:graphicFrameChg>
        <pc:picChg chg="add mod">
          <ac:chgData name="Sergio Parra Guerra" userId="2e76f66f-c483-4588-8490-fd6b4358ea00" providerId="ADAL" clId="{664954B7-6A12-4BC5-AEC5-15105AAB3E62}" dt="2022-11-30T10:36:52.595" v="753" actId="1076"/>
          <ac:picMkLst>
            <pc:docMk/>
            <pc:sldMk cId="2670513046" sldId="317"/>
            <ac:picMk id="5" creationId="{075F7237-7C83-F44A-7BCC-4987F29B24D8}"/>
          </ac:picMkLst>
        </pc:picChg>
      </pc:sldChg>
      <pc:sldChg chg="addSp delSp modSp add mod">
        <pc:chgData name="Sergio Parra Guerra" userId="2e76f66f-c483-4588-8490-fd6b4358ea00" providerId="ADAL" clId="{664954B7-6A12-4BC5-AEC5-15105AAB3E62}" dt="2022-11-30T10:37:36.119" v="792" actId="1076"/>
        <pc:sldMkLst>
          <pc:docMk/>
          <pc:sldMk cId="2198959594" sldId="318"/>
        </pc:sldMkLst>
        <pc:spChg chg="add del">
          <ac:chgData name="Sergio Parra Guerra" userId="2e76f66f-c483-4588-8490-fd6b4358ea00" providerId="ADAL" clId="{664954B7-6A12-4BC5-AEC5-15105AAB3E62}" dt="2022-11-30T10:37:20.431" v="780"/>
          <ac:spMkLst>
            <pc:docMk/>
            <pc:sldMk cId="2198959594" sldId="318"/>
            <ac:spMk id="3" creationId="{8FC75BDF-E6AD-8AAC-F5F1-CDACDDCE5D17}"/>
          </ac:spMkLst>
        </pc:spChg>
        <pc:spChg chg="mod">
          <ac:chgData name="Sergio Parra Guerra" userId="2e76f66f-c483-4588-8490-fd6b4358ea00" providerId="ADAL" clId="{664954B7-6A12-4BC5-AEC5-15105AAB3E62}" dt="2022-11-30T10:37:32.277" v="789" actId="20577"/>
          <ac:spMkLst>
            <pc:docMk/>
            <pc:sldMk cId="2198959594" sldId="318"/>
            <ac:spMk id="6" creationId="{30A2A929-D723-18BD-BB9C-ECCBEB4A1A15}"/>
          </ac:spMkLst>
        </pc:spChg>
        <pc:picChg chg="add mod">
          <ac:chgData name="Sergio Parra Guerra" userId="2e76f66f-c483-4588-8490-fd6b4358ea00" providerId="ADAL" clId="{664954B7-6A12-4BC5-AEC5-15105AAB3E62}" dt="2022-11-30T10:37:36.119" v="792" actId="1076"/>
          <ac:picMkLst>
            <pc:docMk/>
            <pc:sldMk cId="2198959594" sldId="318"/>
            <ac:picMk id="4" creationId="{7F9A8D2C-C5FD-59B5-A2B2-6EFA94EBCECC}"/>
          </ac:picMkLst>
        </pc:picChg>
        <pc:picChg chg="add del">
          <ac:chgData name="Sergio Parra Guerra" userId="2e76f66f-c483-4588-8490-fd6b4358ea00" providerId="ADAL" clId="{664954B7-6A12-4BC5-AEC5-15105AAB3E62}" dt="2022-11-30T10:37:33.817" v="790" actId="478"/>
          <ac:picMkLst>
            <pc:docMk/>
            <pc:sldMk cId="2198959594" sldId="318"/>
            <ac:picMk id="5" creationId="{075F7237-7C83-F44A-7BCC-4987F29B24D8}"/>
          </ac:picMkLst>
        </pc:picChg>
      </pc:sldChg>
      <pc:sldChg chg="addSp delSp modSp add mod">
        <pc:chgData name="Sergio Parra Guerra" userId="2e76f66f-c483-4588-8490-fd6b4358ea00" providerId="ADAL" clId="{664954B7-6A12-4BC5-AEC5-15105AAB3E62}" dt="2022-11-30T10:38:23.301" v="800" actId="1076"/>
        <pc:sldMkLst>
          <pc:docMk/>
          <pc:sldMk cId="1666228106" sldId="319"/>
        </pc:sldMkLst>
        <pc:spChg chg="mod">
          <ac:chgData name="Sergio Parra Guerra" userId="2e76f66f-c483-4588-8490-fd6b4358ea00" providerId="ADAL" clId="{664954B7-6A12-4BC5-AEC5-15105AAB3E62}" dt="2022-11-30T10:38:04.762" v="796"/>
          <ac:spMkLst>
            <pc:docMk/>
            <pc:sldMk cId="1666228106" sldId="319"/>
            <ac:spMk id="6" creationId="{30A2A929-D723-18BD-BB9C-ECCBEB4A1A15}"/>
          </ac:spMkLst>
        </pc:spChg>
        <pc:picChg chg="del">
          <ac:chgData name="Sergio Parra Guerra" userId="2e76f66f-c483-4588-8490-fd6b4358ea00" providerId="ADAL" clId="{664954B7-6A12-4BC5-AEC5-15105AAB3E62}" dt="2022-11-30T10:38:06.854" v="797" actId="478"/>
          <ac:picMkLst>
            <pc:docMk/>
            <pc:sldMk cId="1666228106" sldId="319"/>
            <ac:picMk id="4" creationId="{7F9A8D2C-C5FD-59B5-A2B2-6EFA94EBCECC}"/>
          </ac:picMkLst>
        </pc:picChg>
        <pc:picChg chg="add mod">
          <ac:chgData name="Sergio Parra Guerra" userId="2e76f66f-c483-4588-8490-fd6b4358ea00" providerId="ADAL" clId="{664954B7-6A12-4BC5-AEC5-15105AAB3E62}" dt="2022-11-30T10:38:23.301" v="800" actId="1076"/>
          <ac:picMkLst>
            <pc:docMk/>
            <pc:sldMk cId="1666228106" sldId="319"/>
            <ac:picMk id="3074" creationId="{8DC38F58-E35A-6543-BF72-A094DD1DE002}"/>
          </ac:picMkLst>
        </pc:picChg>
      </pc:sldChg>
      <pc:sldChg chg="addSp delSp modSp add mod">
        <pc:chgData name="Sergio Parra Guerra" userId="2e76f66f-c483-4588-8490-fd6b4358ea00" providerId="ADAL" clId="{664954B7-6A12-4BC5-AEC5-15105AAB3E62}" dt="2022-11-30T10:39:21.254" v="812" actId="1076"/>
        <pc:sldMkLst>
          <pc:docMk/>
          <pc:sldMk cId="1638517670" sldId="320"/>
        </pc:sldMkLst>
        <pc:spChg chg="mod">
          <ac:chgData name="Sergio Parra Guerra" userId="2e76f66f-c483-4588-8490-fd6b4358ea00" providerId="ADAL" clId="{664954B7-6A12-4BC5-AEC5-15105AAB3E62}" dt="2022-11-30T10:39:00.896" v="808" actId="20577"/>
          <ac:spMkLst>
            <pc:docMk/>
            <pc:sldMk cId="1638517670" sldId="320"/>
            <ac:spMk id="6" creationId="{30A2A929-D723-18BD-BB9C-ECCBEB4A1A15}"/>
          </ac:spMkLst>
        </pc:spChg>
        <pc:picChg chg="del">
          <ac:chgData name="Sergio Parra Guerra" userId="2e76f66f-c483-4588-8490-fd6b4358ea00" providerId="ADAL" clId="{664954B7-6A12-4BC5-AEC5-15105AAB3E62}" dt="2022-11-30T10:39:14.793" v="809" actId="21"/>
          <ac:picMkLst>
            <pc:docMk/>
            <pc:sldMk cId="1638517670" sldId="320"/>
            <ac:picMk id="3" creationId="{F92D5CDC-8CAA-E855-75E0-8DD77F083663}"/>
          </ac:picMkLst>
        </pc:picChg>
        <pc:picChg chg="add mod">
          <ac:chgData name="Sergio Parra Guerra" userId="2e76f66f-c483-4588-8490-fd6b4358ea00" providerId="ADAL" clId="{664954B7-6A12-4BC5-AEC5-15105AAB3E62}" dt="2022-11-30T10:39:21.254" v="812" actId="1076"/>
          <ac:picMkLst>
            <pc:docMk/>
            <pc:sldMk cId="1638517670" sldId="320"/>
            <ac:picMk id="4" creationId="{01D92160-3110-D06A-701F-2D10D921669A}"/>
          </ac:picMkLst>
        </pc:picChg>
        <pc:picChg chg="del">
          <ac:chgData name="Sergio Parra Guerra" userId="2e76f66f-c483-4588-8490-fd6b4358ea00" providerId="ADAL" clId="{664954B7-6A12-4BC5-AEC5-15105AAB3E62}" dt="2022-11-30T10:39:18.138" v="810" actId="478"/>
          <ac:picMkLst>
            <pc:docMk/>
            <pc:sldMk cId="1638517670" sldId="320"/>
            <ac:picMk id="3074" creationId="{8DC38F58-E35A-6543-BF72-A094DD1DE002}"/>
          </ac:picMkLst>
        </pc:picChg>
      </pc:sldChg>
      <pc:sldChg chg="delSp modSp add mod">
        <pc:chgData name="Sergio Parra Guerra" userId="2e76f66f-c483-4588-8490-fd6b4358ea00" providerId="ADAL" clId="{664954B7-6A12-4BC5-AEC5-15105AAB3E62}" dt="2022-11-30T10:40:05.633" v="816" actId="1076"/>
        <pc:sldMkLst>
          <pc:docMk/>
          <pc:sldMk cId="4071938768" sldId="321"/>
        </pc:sldMkLst>
        <pc:spChg chg="mod">
          <ac:chgData name="Sergio Parra Guerra" userId="2e76f66f-c483-4588-8490-fd6b4358ea00" providerId="ADAL" clId="{664954B7-6A12-4BC5-AEC5-15105AAB3E62}" dt="2022-11-30T10:39:54.940" v="814"/>
          <ac:spMkLst>
            <pc:docMk/>
            <pc:sldMk cId="4071938768" sldId="321"/>
            <ac:spMk id="6" creationId="{30A2A929-D723-18BD-BB9C-ECCBEB4A1A15}"/>
          </ac:spMkLst>
        </pc:spChg>
        <pc:picChg chg="mod">
          <ac:chgData name="Sergio Parra Guerra" userId="2e76f66f-c483-4588-8490-fd6b4358ea00" providerId="ADAL" clId="{664954B7-6A12-4BC5-AEC5-15105AAB3E62}" dt="2022-11-30T10:40:05.633" v="816" actId="1076"/>
          <ac:picMkLst>
            <pc:docMk/>
            <pc:sldMk cId="4071938768" sldId="321"/>
            <ac:picMk id="3" creationId="{DDCC4626-2E51-D8A2-CF89-EDB483861757}"/>
          </ac:picMkLst>
        </pc:picChg>
        <pc:picChg chg="del">
          <ac:chgData name="Sergio Parra Guerra" userId="2e76f66f-c483-4588-8490-fd6b4358ea00" providerId="ADAL" clId="{664954B7-6A12-4BC5-AEC5-15105AAB3E62}" dt="2022-11-30T10:39:55.923" v="815" actId="478"/>
          <ac:picMkLst>
            <pc:docMk/>
            <pc:sldMk cId="4071938768" sldId="321"/>
            <ac:picMk id="4" creationId="{01D92160-3110-D06A-701F-2D10D921669A}"/>
          </ac:picMkLst>
        </pc:picChg>
      </pc:sldChg>
      <pc:sldChg chg="addSp delSp modSp add del mod">
        <pc:chgData name="Sergio Parra Guerra" userId="2e76f66f-c483-4588-8490-fd6b4358ea00" providerId="ADAL" clId="{664954B7-6A12-4BC5-AEC5-15105AAB3E62}" dt="2022-11-30T10:42:23.007" v="840" actId="14100"/>
        <pc:sldMkLst>
          <pc:docMk/>
          <pc:sldMk cId="2188950290" sldId="322"/>
        </pc:sldMkLst>
        <pc:spChg chg="mod">
          <ac:chgData name="Sergio Parra Guerra" userId="2e76f66f-c483-4588-8490-fd6b4358ea00" providerId="ADAL" clId="{664954B7-6A12-4BC5-AEC5-15105AAB3E62}" dt="2022-11-30T10:42:23.007" v="840" actId="14100"/>
          <ac:spMkLst>
            <pc:docMk/>
            <pc:sldMk cId="2188950290" sldId="322"/>
            <ac:spMk id="6" creationId="{30A2A929-D723-18BD-BB9C-ECCBEB4A1A15}"/>
          </ac:spMkLst>
        </pc:spChg>
        <pc:picChg chg="del">
          <ac:chgData name="Sergio Parra Guerra" userId="2e76f66f-c483-4588-8490-fd6b4358ea00" providerId="ADAL" clId="{664954B7-6A12-4BC5-AEC5-15105AAB3E62}" dt="2022-11-30T10:41:47.892" v="831" actId="478"/>
          <ac:picMkLst>
            <pc:docMk/>
            <pc:sldMk cId="2188950290" sldId="322"/>
            <ac:picMk id="3" creationId="{DDCC4626-2E51-D8A2-CF89-EDB483861757}"/>
          </ac:picMkLst>
        </pc:picChg>
        <pc:picChg chg="add mod">
          <ac:chgData name="Sergio Parra Guerra" userId="2e76f66f-c483-4588-8490-fd6b4358ea00" providerId="ADAL" clId="{664954B7-6A12-4BC5-AEC5-15105AAB3E62}" dt="2022-11-30T10:42:02.021" v="835" actId="1076"/>
          <ac:picMkLst>
            <pc:docMk/>
            <pc:sldMk cId="2188950290" sldId="322"/>
            <ac:picMk id="4" creationId="{DAC66FC9-6A25-F665-B6A2-A8EA73F31C73}"/>
          </ac:picMkLst>
        </pc:picChg>
      </pc:sldChg>
      <pc:sldMasterChg chg="delSldLayout">
        <pc:chgData name="Sergio Parra Guerra" userId="2e76f66f-c483-4588-8490-fd6b4358ea00" providerId="ADAL" clId="{664954B7-6A12-4BC5-AEC5-15105AAB3E62}" dt="2022-11-29T23:22:52.204" v="118" actId="47"/>
        <pc:sldMasterMkLst>
          <pc:docMk/>
          <pc:sldMasterMk cId="4077417812" sldId="2147483648"/>
        </pc:sldMasterMkLst>
        <pc:sldLayoutChg chg="del">
          <pc:chgData name="Sergio Parra Guerra" userId="2e76f66f-c483-4588-8490-fd6b4358ea00" providerId="ADAL" clId="{664954B7-6A12-4BC5-AEC5-15105AAB3E62}" dt="2022-11-29T23:22:52.204" v="118" actId="47"/>
          <pc:sldLayoutMkLst>
            <pc:docMk/>
            <pc:sldMasterMk cId="4077417812" sldId="2147483648"/>
            <pc:sldLayoutMk cId="3467518873" sldId="214748366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79409E-0C73-47ED-8AE2-57B2007647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CE3423-36BA-4FD3-B1E7-EE6DD578D8AE}">
      <dgm:prSet/>
      <dgm:spPr/>
      <dgm:t>
        <a:bodyPr/>
        <a:lstStyle/>
        <a:p>
          <a:r>
            <a:rPr lang="en-US"/>
            <a:t>Familiar experience</a:t>
          </a:r>
        </a:p>
      </dgm:t>
    </dgm:pt>
    <dgm:pt modelId="{C2B44852-FF01-4859-AD13-EA3A96AA8421}" type="parTrans" cxnId="{7E18231D-3150-4380-A879-A00E5D1E3206}">
      <dgm:prSet/>
      <dgm:spPr/>
      <dgm:t>
        <a:bodyPr/>
        <a:lstStyle/>
        <a:p>
          <a:endParaRPr lang="en-US"/>
        </a:p>
      </dgm:t>
    </dgm:pt>
    <dgm:pt modelId="{6D892EB9-D136-426F-A303-F5BB29C70C40}" type="sibTrans" cxnId="{7E18231D-3150-4380-A879-A00E5D1E3206}">
      <dgm:prSet/>
      <dgm:spPr/>
      <dgm:t>
        <a:bodyPr/>
        <a:lstStyle/>
        <a:p>
          <a:endParaRPr lang="en-US"/>
        </a:p>
      </dgm:t>
    </dgm:pt>
    <dgm:pt modelId="{0CF23101-9D86-492F-BC7E-B301BC49A7D3}">
      <dgm:prSet/>
      <dgm:spPr/>
      <dgm:t>
        <a:bodyPr/>
        <a:lstStyle/>
        <a:p>
          <a:r>
            <a:rPr lang="en-US"/>
            <a:t>SDK abstraction</a:t>
          </a:r>
        </a:p>
      </dgm:t>
    </dgm:pt>
    <dgm:pt modelId="{FFD29FE9-6DEF-4383-93B1-7E5E11ECBA2F}" type="parTrans" cxnId="{856A50D6-BD54-426F-9162-444D468A3972}">
      <dgm:prSet/>
      <dgm:spPr/>
      <dgm:t>
        <a:bodyPr/>
        <a:lstStyle/>
        <a:p>
          <a:endParaRPr lang="en-US"/>
        </a:p>
      </dgm:t>
    </dgm:pt>
    <dgm:pt modelId="{5411BE45-591D-46B0-B0FC-42A706056239}" type="sibTrans" cxnId="{856A50D6-BD54-426F-9162-444D468A3972}">
      <dgm:prSet/>
      <dgm:spPr/>
      <dgm:t>
        <a:bodyPr/>
        <a:lstStyle/>
        <a:p>
          <a:endParaRPr lang="en-US"/>
        </a:p>
      </dgm:t>
    </dgm:pt>
    <dgm:pt modelId="{AA951B92-68F9-439A-80DF-3B565D6C0765}">
      <dgm:prSet/>
      <dgm:spPr/>
      <dgm:t>
        <a:bodyPr/>
        <a:lstStyle/>
        <a:p>
          <a:r>
            <a:rPr lang="en-US"/>
            <a:t>Performance benefits</a:t>
          </a:r>
        </a:p>
      </dgm:t>
    </dgm:pt>
    <dgm:pt modelId="{3AE0F574-3B50-449E-9C91-75291C5317BE}" type="parTrans" cxnId="{6147FF8D-432B-4065-9890-EAF97C3D2D54}">
      <dgm:prSet/>
      <dgm:spPr/>
      <dgm:t>
        <a:bodyPr/>
        <a:lstStyle/>
        <a:p>
          <a:endParaRPr lang="en-US"/>
        </a:p>
      </dgm:t>
    </dgm:pt>
    <dgm:pt modelId="{6E7F8BE5-4C11-4BEB-81A8-A5363F858BD8}" type="sibTrans" cxnId="{6147FF8D-432B-4065-9890-EAF97C3D2D54}">
      <dgm:prSet/>
      <dgm:spPr/>
      <dgm:t>
        <a:bodyPr/>
        <a:lstStyle/>
        <a:p>
          <a:endParaRPr lang="en-US"/>
        </a:p>
      </dgm:t>
    </dgm:pt>
    <dgm:pt modelId="{57BB38AC-579D-4090-8803-61DF99A038F9}" type="pres">
      <dgm:prSet presAssocID="{5279409E-0C73-47ED-8AE2-57B2007647E1}" presName="root" presStyleCnt="0">
        <dgm:presLayoutVars>
          <dgm:dir/>
          <dgm:resizeHandles val="exact"/>
        </dgm:presLayoutVars>
      </dgm:prSet>
      <dgm:spPr/>
    </dgm:pt>
    <dgm:pt modelId="{84584BC2-B8AE-4F4A-9797-466AD24D209C}" type="pres">
      <dgm:prSet presAssocID="{56CE3423-36BA-4FD3-B1E7-EE6DD578D8AE}" presName="compNode" presStyleCnt="0"/>
      <dgm:spPr/>
    </dgm:pt>
    <dgm:pt modelId="{167C3372-7739-4DBF-86CD-4E73B2DE4F60}" type="pres">
      <dgm:prSet presAssocID="{56CE3423-36BA-4FD3-B1E7-EE6DD578D8AE}" presName="bgRect" presStyleLbl="bgShp" presStyleIdx="0" presStyleCnt="3"/>
      <dgm:spPr/>
    </dgm:pt>
    <dgm:pt modelId="{A7F2186B-603D-4C44-9CE4-D7630B7E4D43}" type="pres">
      <dgm:prSet presAssocID="{56CE3423-36BA-4FD3-B1E7-EE6DD578D8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22A91D6-2E9D-469F-98AC-5865EDC71A4D}" type="pres">
      <dgm:prSet presAssocID="{56CE3423-36BA-4FD3-B1E7-EE6DD578D8AE}" presName="spaceRect" presStyleCnt="0"/>
      <dgm:spPr/>
    </dgm:pt>
    <dgm:pt modelId="{D1D5D857-5887-4296-974E-75E733198DE4}" type="pres">
      <dgm:prSet presAssocID="{56CE3423-36BA-4FD3-B1E7-EE6DD578D8AE}" presName="parTx" presStyleLbl="revTx" presStyleIdx="0" presStyleCnt="3">
        <dgm:presLayoutVars>
          <dgm:chMax val="0"/>
          <dgm:chPref val="0"/>
        </dgm:presLayoutVars>
      </dgm:prSet>
      <dgm:spPr/>
    </dgm:pt>
    <dgm:pt modelId="{AA779930-44FC-4A56-B232-56F06DF5C719}" type="pres">
      <dgm:prSet presAssocID="{6D892EB9-D136-426F-A303-F5BB29C70C40}" presName="sibTrans" presStyleCnt="0"/>
      <dgm:spPr/>
    </dgm:pt>
    <dgm:pt modelId="{A12D6315-A249-42DD-A14F-A8935EC3FF6E}" type="pres">
      <dgm:prSet presAssocID="{0CF23101-9D86-492F-BC7E-B301BC49A7D3}" presName="compNode" presStyleCnt="0"/>
      <dgm:spPr/>
    </dgm:pt>
    <dgm:pt modelId="{7CF8268D-2477-4CD4-955B-275772ED8E08}" type="pres">
      <dgm:prSet presAssocID="{0CF23101-9D86-492F-BC7E-B301BC49A7D3}" presName="bgRect" presStyleLbl="bgShp" presStyleIdx="1" presStyleCnt="3"/>
      <dgm:spPr/>
    </dgm:pt>
    <dgm:pt modelId="{AA3C32C3-B6AD-44D1-BEF7-4E497B4ABB36}" type="pres">
      <dgm:prSet presAssocID="{0CF23101-9D86-492F-BC7E-B301BC49A7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F13445-9B13-4D50-BA97-B1762CD4EFA2}" type="pres">
      <dgm:prSet presAssocID="{0CF23101-9D86-492F-BC7E-B301BC49A7D3}" presName="spaceRect" presStyleCnt="0"/>
      <dgm:spPr/>
    </dgm:pt>
    <dgm:pt modelId="{288C21F3-0FFA-45BE-832B-93C61ECBAC4F}" type="pres">
      <dgm:prSet presAssocID="{0CF23101-9D86-492F-BC7E-B301BC49A7D3}" presName="parTx" presStyleLbl="revTx" presStyleIdx="1" presStyleCnt="3">
        <dgm:presLayoutVars>
          <dgm:chMax val="0"/>
          <dgm:chPref val="0"/>
        </dgm:presLayoutVars>
      </dgm:prSet>
      <dgm:spPr/>
    </dgm:pt>
    <dgm:pt modelId="{A0A48BF1-2791-490F-BFD8-ABF93D558DB8}" type="pres">
      <dgm:prSet presAssocID="{5411BE45-591D-46B0-B0FC-42A706056239}" presName="sibTrans" presStyleCnt="0"/>
      <dgm:spPr/>
    </dgm:pt>
    <dgm:pt modelId="{4032B43E-DD46-4F05-862C-2746886345DC}" type="pres">
      <dgm:prSet presAssocID="{AA951B92-68F9-439A-80DF-3B565D6C0765}" presName="compNode" presStyleCnt="0"/>
      <dgm:spPr/>
    </dgm:pt>
    <dgm:pt modelId="{4A43FC63-039B-4B02-A1C5-F79110FCAE1D}" type="pres">
      <dgm:prSet presAssocID="{AA951B92-68F9-439A-80DF-3B565D6C0765}" presName="bgRect" presStyleLbl="bgShp" presStyleIdx="2" presStyleCnt="3"/>
      <dgm:spPr/>
    </dgm:pt>
    <dgm:pt modelId="{ED31DBAA-C5F8-4351-8631-DFD1DAC63249}" type="pres">
      <dgm:prSet presAssocID="{AA951B92-68F9-439A-80DF-3B565D6C07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F9D0E56-48EA-4FB6-AEC4-C9EE1258BAA1}" type="pres">
      <dgm:prSet presAssocID="{AA951B92-68F9-439A-80DF-3B565D6C0765}" presName="spaceRect" presStyleCnt="0"/>
      <dgm:spPr/>
    </dgm:pt>
    <dgm:pt modelId="{9D858851-19F9-44AD-A4AD-A739EEAA03DA}" type="pres">
      <dgm:prSet presAssocID="{AA951B92-68F9-439A-80DF-3B565D6C07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18231D-3150-4380-A879-A00E5D1E3206}" srcId="{5279409E-0C73-47ED-8AE2-57B2007647E1}" destId="{56CE3423-36BA-4FD3-B1E7-EE6DD578D8AE}" srcOrd="0" destOrd="0" parTransId="{C2B44852-FF01-4859-AD13-EA3A96AA8421}" sibTransId="{6D892EB9-D136-426F-A303-F5BB29C70C40}"/>
    <dgm:cxn modelId="{6147FF8D-432B-4065-9890-EAF97C3D2D54}" srcId="{5279409E-0C73-47ED-8AE2-57B2007647E1}" destId="{AA951B92-68F9-439A-80DF-3B565D6C0765}" srcOrd="2" destOrd="0" parTransId="{3AE0F574-3B50-449E-9C91-75291C5317BE}" sibTransId="{6E7F8BE5-4C11-4BEB-81A8-A5363F858BD8}"/>
    <dgm:cxn modelId="{2E2F9D95-86F7-45F8-9DDC-352EE8D91C79}" type="presOf" srcId="{5279409E-0C73-47ED-8AE2-57B2007647E1}" destId="{57BB38AC-579D-4090-8803-61DF99A038F9}" srcOrd="0" destOrd="0" presId="urn:microsoft.com/office/officeart/2018/2/layout/IconVerticalSolidList"/>
    <dgm:cxn modelId="{DFA774B6-D9C7-425D-9E0E-70F7206E429A}" type="presOf" srcId="{0CF23101-9D86-492F-BC7E-B301BC49A7D3}" destId="{288C21F3-0FFA-45BE-832B-93C61ECBAC4F}" srcOrd="0" destOrd="0" presId="urn:microsoft.com/office/officeart/2018/2/layout/IconVerticalSolidList"/>
    <dgm:cxn modelId="{CD1281BE-1BDC-411F-B833-39405E217F39}" type="presOf" srcId="{AA951B92-68F9-439A-80DF-3B565D6C0765}" destId="{9D858851-19F9-44AD-A4AD-A739EEAA03DA}" srcOrd="0" destOrd="0" presId="urn:microsoft.com/office/officeart/2018/2/layout/IconVerticalSolidList"/>
    <dgm:cxn modelId="{856A50D6-BD54-426F-9162-444D468A3972}" srcId="{5279409E-0C73-47ED-8AE2-57B2007647E1}" destId="{0CF23101-9D86-492F-BC7E-B301BC49A7D3}" srcOrd="1" destOrd="0" parTransId="{FFD29FE9-6DEF-4383-93B1-7E5E11ECBA2F}" sibTransId="{5411BE45-591D-46B0-B0FC-42A706056239}"/>
    <dgm:cxn modelId="{C250DAF8-B762-4EDC-892F-3B87B0FC7244}" type="presOf" srcId="{56CE3423-36BA-4FD3-B1E7-EE6DD578D8AE}" destId="{D1D5D857-5887-4296-974E-75E733198DE4}" srcOrd="0" destOrd="0" presId="urn:microsoft.com/office/officeart/2018/2/layout/IconVerticalSolidList"/>
    <dgm:cxn modelId="{F4356C83-EDE5-4B45-8A8E-418276356101}" type="presParOf" srcId="{57BB38AC-579D-4090-8803-61DF99A038F9}" destId="{84584BC2-B8AE-4F4A-9797-466AD24D209C}" srcOrd="0" destOrd="0" presId="urn:microsoft.com/office/officeart/2018/2/layout/IconVerticalSolidList"/>
    <dgm:cxn modelId="{451A879A-02B3-4BAA-AF5D-BCB3B5528728}" type="presParOf" srcId="{84584BC2-B8AE-4F4A-9797-466AD24D209C}" destId="{167C3372-7739-4DBF-86CD-4E73B2DE4F60}" srcOrd="0" destOrd="0" presId="urn:microsoft.com/office/officeart/2018/2/layout/IconVerticalSolidList"/>
    <dgm:cxn modelId="{F57F795F-16D7-4598-B8BC-4B0621D5A4F3}" type="presParOf" srcId="{84584BC2-B8AE-4F4A-9797-466AD24D209C}" destId="{A7F2186B-603D-4C44-9CE4-D7630B7E4D43}" srcOrd="1" destOrd="0" presId="urn:microsoft.com/office/officeart/2018/2/layout/IconVerticalSolidList"/>
    <dgm:cxn modelId="{08FFFFDC-485A-4C65-8294-F656A4CAE362}" type="presParOf" srcId="{84584BC2-B8AE-4F4A-9797-466AD24D209C}" destId="{E22A91D6-2E9D-469F-98AC-5865EDC71A4D}" srcOrd="2" destOrd="0" presId="urn:microsoft.com/office/officeart/2018/2/layout/IconVerticalSolidList"/>
    <dgm:cxn modelId="{F96CD718-1AB6-4D7D-A31C-DADD325E539B}" type="presParOf" srcId="{84584BC2-B8AE-4F4A-9797-466AD24D209C}" destId="{D1D5D857-5887-4296-974E-75E733198DE4}" srcOrd="3" destOrd="0" presId="urn:microsoft.com/office/officeart/2018/2/layout/IconVerticalSolidList"/>
    <dgm:cxn modelId="{94A7D723-FE3F-4CAA-B51C-A48B522F0E44}" type="presParOf" srcId="{57BB38AC-579D-4090-8803-61DF99A038F9}" destId="{AA779930-44FC-4A56-B232-56F06DF5C719}" srcOrd="1" destOrd="0" presId="urn:microsoft.com/office/officeart/2018/2/layout/IconVerticalSolidList"/>
    <dgm:cxn modelId="{92541A0E-6A4A-4435-A7CD-6DB6BAD610E1}" type="presParOf" srcId="{57BB38AC-579D-4090-8803-61DF99A038F9}" destId="{A12D6315-A249-42DD-A14F-A8935EC3FF6E}" srcOrd="2" destOrd="0" presId="urn:microsoft.com/office/officeart/2018/2/layout/IconVerticalSolidList"/>
    <dgm:cxn modelId="{1CF750E9-6E95-4289-9BDD-9199C8A73572}" type="presParOf" srcId="{A12D6315-A249-42DD-A14F-A8935EC3FF6E}" destId="{7CF8268D-2477-4CD4-955B-275772ED8E08}" srcOrd="0" destOrd="0" presId="urn:microsoft.com/office/officeart/2018/2/layout/IconVerticalSolidList"/>
    <dgm:cxn modelId="{A093633B-3DF7-4218-B812-E10117775311}" type="presParOf" srcId="{A12D6315-A249-42DD-A14F-A8935EC3FF6E}" destId="{AA3C32C3-B6AD-44D1-BEF7-4E497B4ABB36}" srcOrd="1" destOrd="0" presId="urn:microsoft.com/office/officeart/2018/2/layout/IconVerticalSolidList"/>
    <dgm:cxn modelId="{80593960-6362-4BBF-906B-FF984A6B9595}" type="presParOf" srcId="{A12D6315-A249-42DD-A14F-A8935EC3FF6E}" destId="{C9F13445-9B13-4D50-BA97-B1762CD4EFA2}" srcOrd="2" destOrd="0" presId="urn:microsoft.com/office/officeart/2018/2/layout/IconVerticalSolidList"/>
    <dgm:cxn modelId="{A3B25F22-7EC9-461F-9130-F62762B7EF95}" type="presParOf" srcId="{A12D6315-A249-42DD-A14F-A8935EC3FF6E}" destId="{288C21F3-0FFA-45BE-832B-93C61ECBAC4F}" srcOrd="3" destOrd="0" presId="urn:microsoft.com/office/officeart/2018/2/layout/IconVerticalSolidList"/>
    <dgm:cxn modelId="{ECE73DE8-D421-47E6-8A3F-EE571A3BAB58}" type="presParOf" srcId="{57BB38AC-579D-4090-8803-61DF99A038F9}" destId="{A0A48BF1-2791-490F-BFD8-ABF93D558DB8}" srcOrd="3" destOrd="0" presId="urn:microsoft.com/office/officeart/2018/2/layout/IconVerticalSolidList"/>
    <dgm:cxn modelId="{350F630C-0831-444A-8054-E058A6059BA5}" type="presParOf" srcId="{57BB38AC-579D-4090-8803-61DF99A038F9}" destId="{4032B43E-DD46-4F05-862C-2746886345DC}" srcOrd="4" destOrd="0" presId="urn:microsoft.com/office/officeart/2018/2/layout/IconVerticalSolidList"/>
    <dgm:cxn modelId="{6DC7355B-4E5C-4DEC-874C-317B3C6BB9EA}" type="presParOf" srcId="{4032B43E-DD46-4F05-862C-2746886345DC}" destId="{4A43FC63-039B-4B02-A1C5-F79110FCAE1D}" srcOrd="0" destOrd="0" presId="urn:microsoft.com/office/officeart/2018/2/layout/IconVerticalSolidList"/>
    <dgm:cxn modelId="{25B54F82-C00E-4F56-8783-5655DF942B16}" type="presParOf" srcId="{4032B43E-DD46-4F05-862C-2746886345DC}" destId="{ED31DBAA-C5F8-4351-8631-DFD1DAC63249}" srcOrd="1" destOrd="0" presId="urn:microsoft.com/office/officeart/2018/2/layout/IconVerticalSolidList"/>
    <dgm:cxn modelId="{7D9191C1-0F31-44CA-85A2-841512394768}" type="presParOf" srcId="{4032B43E-DD46-4F05-862C-2746886345DC}" destId="{BF9D0E56-48EA-4FB6-AEC4-C9EE1258BAA1}" srcOrd="2" destOrd="0" presId="urn:microsoft.com/office/officeart/2018/2/layout/IconVerticalSolidList"/>
    <dgm:cxn modelId="{BE7CE8AE-F4C5-4BFA-8140-56FDE1F6C62B}" type="presParOf" srcId="{4032B43E-DD46-4F05-862C-2746886345DC}" destId="{9D858851-19F9-44AD-A4AD-A739EEAA03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A5150D-5CA6-40C2-B172-58F1ABA6FCA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70E68-E81A-4058-A539-96EEA52BA45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err="1">
              <a:solidFill>
                <a:schemeClr val="bg1"/>
              </a:solidFill>
            </a:rPr>
            <a:t>Orchestration</a:t>
          </a:r>
          <a:r>
            <a:rPr lang="es-ES">
              <a:solidFill>
                <a:schemeClr val="bg1"/>
              </a:solidFill>
            </a:rPr>
            <a:t> Starter</a:t>
          </a:r>
          <a:endParaRPr lang="en-US" dirty="0">
            <a:solidFill>
              <a:schemeClr val="bg1"/>
            </a:solidFill>
          </a:endParaRPr>
        </a:p>
      </dgm:t>
    </dgm:pt>
    <dgm:pt modelId="{8BCE7391-C451-40CF-9AB7-A1701DF6DFC3}" type="parTrans" cxnId="{5FD17D8E-6B23-4617-A348-A77EF956061A}">
      <dgm:prSet/>
      <dgm:spPr/>
      <dgm:t>
        <a:bodyPr/>
        <a:lstStyle/>
        <a:p>
          <a:endParaRPr lang="en-US"/>
        </a:p>
      </dgm:t>
    </dgm:pt>
    <dgm:pt modelId="{EAB77C3D-F0CF-43B1-BC53-F21CCB60D9E1}" type="sibTrans" cxnId="{5FD17D8E-6B23-4617-A348-A77EF956061A}">
      <dgm:prSet/>
      <dgm:spPr/>
      <dgm:t>
        <a:bodyPr/>
        <a:lstStyle/>
        <a:p>
          <a:endParaRPr lang="en-US"/>
        </a:p>
      </dgm:t>
    </dgm:pt>
    <dgm:pt modelId="{35B72FEF-B445-4946-9BCA-58202657CDFC}">
      <dgm:prSet phldrT="[Text]"/>
      <dgm:spPr/>
      <dgm:t>
        <a:bodyPr/>
        <a:lstStyle/>
        <a:p>
          <a:r>
            <a:rPr lang="es-ES" dirty="0" err="1"/>
            <a:t>Activity</a:t>
          </a:r>
          <a:r>
            <a:rPr lang="es-ES" dirty="0"/>
            <a:t> Function</a:t>
          </a:r>
          <a:endParaRPr lang="en-US" dirty="0"/>
        </a:p>
      </dgm:t>
    </dgm:pt>
    <dgm:pt modelId="{777F50FC-3AB5-427A-8E89-42E874A6D76F}" type="parTrans" cxnId="{ED7AD2E1-3047-4155-A8D9-9CB56DE86B4A}">
      <dgm:prSet/>
      <dgm:spPr/>
      <dgm:t>
        <a:bodyPr/>
        <a:lstStyle/>
        <a:p>
          <a:endParaRPr lang="en-US"/>
        </a:p>
      </dgm:t>
    </dgm:pt>
    <dgm:pt modelId="{89246083-37E0-4617-A468-E0E6E6F1DDB0}" type="sibTrans" cxnId="{ED7AD2E1-3047-4155-A8D9-9CB56DE86B4A}">
      <dgm:prSet/>
      <dgm:spPr/>
      <dgm:t>
        <a:bodyPr/>
        <a:lstStyle/>
        <a:p>
          <a:endParaRPr lang="en-US"/>
        </a:p>
      </dgm:t>
    </dgm:pt>
    <dgm:pt modelId="{A4F572AE-74D5-4F5F-BC57-3350C8A5689A}">
      <dgm:prSet phldrT="[Text]"/>
      <dgm:spPr/>
      <dgm:t>
        <a:bodyPr/>
        <a:lstStyle/>
        <a:p>
          <a:r>
            <a:rPr lang="es-ES" dirty="0" err="1"/>
            <a:t>Entity</a:t>
          </a:r>
          <a:r>
            <a:rPr lang="es-ES" dirty="0"/>
            <a:t> Function</a:t>
          </a:r>
          <a:endParaRPr lang="en-US" dirty="0"/>
        </a:p>
      </dgm:t>
    </dgm:pt>
    <dgm:pt modelId="{219B0113-D1CE-4EE0-9E96-F5939FA0539A}" type="parTrans" cxnId="{944AA2D7-CAC8-4B60-BDF4-0567AAF66964}">
      <dgm:prSet/>
      <dgm:spPr/>
      <dgm:t>
        <a:bodyPr/>
        <a:lstStyle/>
        <a:p>
          <a:endParaRPr lang="en-US"/>
        </a:p>
      </dgm:t>
    </dgm:pt>
    <dgm:pt modelId="{092850E9-3675-4993-8454-C4F1840A9DC9}" type="sibTrans" cxnId="{944AA2D7-CAC8-4B60-BDF4-0567AAF66964}">
      <dgm:prSet/>
      <dgm:spPr/>
      <dgm:t>
        <a:bodyPr/>
        <a:lstStyle/>
        <a:p>
          <a:endParaRPr lang="en-US"/>
        </a:p>
      </dgm:t>
    </dgm:pt>
    <dgm:pt modelId="{97588305-D172-4A7A-8ED5-8E82BAD2491D}">
      <dgm:prSet phldrT="[Text]"/>
      <dgm:spPr/>
      <dgm:t>
        <a:bodyPr/>
        <a:lstStyle/>
        <a:p>
          <a:r>
            <a:rPr lang="es-ES" dirty="0" err="1"/>
            <a:t>Timers</a:t>
          </a:r>
          <a:endParaRPr lang="en-US" dirty="0"/>
        </a:p>
      </dgm:t>
    </dgm:pt>
    <dgm:pt modelId="{25257DBF-98A6-48A1-89E4-52596EFF9968}" type="parTrans" cxnId="{9CBD3C80-D297-4D50-975D-0CF638D027AD}">
      <dgm:prSet/>
      <dgm:spPr/>
      <dgm:t>
        <a:bodyPr/>
        <a:lstStyle/>
        <a:p>
          <a:endParaRPr lang="en-US"/>
        </a:p>
      </dgm:t>
    </dgm:pt>
    <dgm:pt modelId="{8C089CD1-A347-407D-BDA2-84F652F9AE48}" type="sibTrans" cxnId="{9CBD3C80-D297-4D50-975D-0CF638D027AD}">
      <dgm:prSet/>
      <dgm:spPr/>
      <dgm:t>
        <a:bodyPr/>
        <a:lstStyle/>
        <a:p>
          <a:endParaRPr lang="en-US"/>
        </a:p>
      </dgm:t>
    </dgm:pt>
    <dgm:pt modelId="{55306DE5-9E85-45FE-ADCF-73F32438ECBD}">
      <dgm:prSet phldrT="[Text]"/>
      <dgm:spPr/>
      <dgm:t>
        <a:bodyPr/>
        <a:lstStyle/>
        <a:p>
          <a:r>
            <a:rPr lang="es-ES" dirty="0" err="1"/>
            <a:t>Waiting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</a:t>
          </a:r>
          <a:r>
            <a:rPr lang="es-ES" dirty="0" err="1"/>
            <a:t>External</a:t>
          </a:r>
          <a:r>
            <a:rPr lang="es-ES" dirty="0"/>
            <a:t> Event</a:t>
          </a:r>
          <a:endParaRPr lang="en-US" dirty="0"/>
        </a:p>
      </dgm:t>
    </dgm:pt>
    <dgm:pt modelId="{18B3B672-FCA4-4B13-BE8D-0F2657864240}" type="parTrans" cxnId="{70A5AD2F-C41A-4034-B673-BBB752D7D013}">
      <dgm:prSet/>
      <dgm:spPr/>
      <dgm:t>
        <a:bodyPr/>
        <a:lstStyle/>
        <a:p>
          <a:endParaRPr lang="en-US"/>
        </a:p>
      </dgm:t>
    </dgm:pt>
    <dgm:pt modelId="{67D9D29F-A534-46C8-9AED-276693E54184}" type="sibTrans" cxnId="{70A5AD2F-C41A-4034-B673-BBB752D7D013}">
      <dgm:prSet/>
      <dgm:spPr/>
      <dgm:t>
        <a:bodyPr/>
        <a:lstStyle/>
        <a:p>
          <a:endParaRPr lang="en-US"/>
        </a:p>
      </dgm:t>
    </dgm:pt>
    <dgm:pt modelId="{62B9385B-BCE0-4CA4-8B7E-6DDE39E00527}" type="asst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err="1"/>
            <a:t>Orchestrator</a:t>
          </a:r>
          <a:r>
            <a:rPr lang="es-ES" dirty="0"/>
            <a:t> Function</a:t>
          </a:r>
          <a:endParaRPr lang="en-US" dirty="0"/>
        </a:p>
      </dgm:t>
    </dgm:pt>
    <dgm:pt modelId="{23CB159B-D377-4D67-84C3-0EB96DF7E4F0}" type="sibTrans" cxnId="{4D3E4B3C-B348-4132-976A-92EB8741B98C}">
      <dgm:prSet/>
      <dgm:spPr/>
      <dgm:t>
        <a:bodyPr/>
        <a:lstStyle/>
        <a:p>
          <a:endParaRPr lang="en-US"/>
        </a:p>
      </dgm:t>
    </dgm:pt>
    <dgm:pt modelId="{A4CDFD49-F6F1-48BC-953B-D07AD01787EB}" type="parTrans" cxnId="{4D3E4B3C-B348-4132-976A-92EB8741B98C}">
      <dgm:prSet/>
      <dgm:spPr/>
      <dgm:t>
        <a:bodyPr/>
        <a:lstStyle/>
        <a:p>
          <a:endParaRPr lang="en-US"/>
        </a:p>
      </dgm:t>
    </dgm:pt>
    <dgm:pt modelId="{FD0B8C78-8F91-424E-A9CE-30B9B21EED9F}">
      <dgm:prSet phldrT="[Text]"/>
      <dgm:spPr/>
      <dgm:t>
        <a:bodyPr/>
        <a:lstStyle/>
        <a:p>
          <a:r>
            <a:rPr lang="es-ES" dirty="0"/>
            <a:t>…</a:t>
          </a:r>
          <a:endParaRPr lang="en-US" dirty="0"/>
        </a:p>
      </dgm:t>
    </dgm:pt>
    <dgm:pt modelId="{BE3D1B02-F0E8-4422-B30C-936E3ED91837}" type="parTrans" cxnId="{2790D677-80F1-4D12-9E0A-3CBEB6B70630}">
      <dgm:prSet/>
      <dgm:spPr/>
      <dgm:t>
        <a:bodyPr/>
        <a:lstStyle/>
        <a:p>
          <a:endParaRPr lang="en-US"/>
        </a:p>
      </dgm:t>
    </dgm:pt>
    <dgm:pt modelId="{E365311F-E44A-4E98-BB26-2F44966A8538}" type="sibTrans" cxnId="{2790D677-80F1-4D12-9E0A-3CBEB6B70630}">
      <dgm:prSet/>
      <dgm:spPr/>
      <dgm:t>
        <a:bodyPr/>
        <a:lstStyle/>
        <a:p>
          <a:endParaRPr lang="en-US"/>
        </a:p>
      </dgm:t>
    </dgm:pt>
    <dgm:pt modelId="{8AD046FE-DD12-4FB0-A276-C2906D86820D}" type="pres">
      <dgm:prSet presAssocID="{5DA5150D-5CA6-40C2-B172-58F1ABA6FC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723F7F-A7EF-4B3C-8A69-7A6ED0C809EB}" type="pres">
      <dgm:prSet presAssocID="{C4270E68-E81A-4058-A539-96EEA52BA452}" presName="hierRoot1" presStyleCnt="0">
        <dgm:presLayoutVars>
          <dgm:hierBranch val="init"/>
        </dgm:presLayoutVars>
      </dgm:prSet>
      <dgm:spPr/>
    </dgm:pt>
    <dgm:pt modelId="{AC8963E9-FA89-4E27-9B1D-7FF64DEE7ED2}" type="pres">
      <dgm:prSet presAssocID="{C4270E68-E81A-4058-A539-96EEA52BA452}" presName="rootComposite1" presStyleCnt="0"/>
      <dgm:spPr/>
    </dgm:pt>
    <dgm:pt modelId="{66F5354E-EE51-4099-B86C-1FD5A39B90A8}" type="pres">
      <dgm:prSet presAssocID="{C4270E68-E81A-4058-A539-96EEA52BA452}" presName="rootText1" presStyleLbl="node0" presStyleIdx="0" presStyleCnt="1" custLinFactNeighborX="661" custLinFactNeighborY="-317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514A7F2-7092-4085-BFE9-043210370116}" type="pres">
      <dgm:prSet presAssocID="{C4270E68-E81A-4058-A539-96EEA52BA452}" presName="rootConnector1" presStyleLbl="node1" presStyleIdx="0" presStyleCnt="0"/>
      <dgm:spPr/>
    </dgm:pt>
    <dgm:pt modelId="{585BDE61-8609-4029-AC30-695E2FEC717E}" type="pres">
      <dgm:prSet presAssocID="{C4270E68-E81A-4058-A539-96EEA52BA452}" presName="hierChild2" presStyleCnt="0"/>
      <dgm:spPr/>
    </dgm:pt>
    <dgm:pt modelId="{8BE6E68A-B080-4EA8-A582-B32E0B47FB13}" type="pres">
      <dgm:prSet presAssocID="{777F50FC-3AB5-427A-8E89-42E874A6D76F}" presName="Name37" presStyleLbl="parChTrans1D2" presStyleIdx="0" presStyleCnt="6"/>
      <dgm:spPr/>
    </dgm:pt>
    <dgm:pt modelId="{C289EF2C-3458-4B05-924D-8B27616B49C3}" type="pres">
      <dgm:prSet presAssocID="{35B72FEF-B445-4946-9BCA-58202657CDFC}" presName="hierRoot2" presStyleCnt="0">
        <dgm:presLayoutVars>
          <dgm:hierBranch val="init"/>
        </dgm:presLayoutVars>
      </dgm:prSet>
      <dgm:spPr/>
    </dgm:pt>
    <dgm:pt modelId="{00D07D7F-2173-4FD5-BAAA-7F0C3D4615C6}" type="pres">
      <dgm:prSet presAssocID="{35B72FEF-B445-4946-9BCA-58202657CDFC}" presName="rootComposite" presStyleCnt="0"/>
      <dgm:spPr/>
    </dgm:pt>
    <dgm:pt modelId="{4FB59629-213A-4375-807C-B0C4AF1EE6BD}" type="pres">
      <dgm:prSet presAssocID="{35B72FEF-B445-4946-9BCA-58202657CDFC}" presName="rootText" presStyleLbl="node2" presStyleIdx="0" presStyleCnt="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77B312B-E423-4125-85B5-1B9EE84BA6B9}" type="pres">
      <dgm:prSet presAssocID="{35B72FEF-B445-4946-9BCA-58202657CDFC}" presName="rootConnector" presStyleLbl="node2" presStyleIdx="0" presStyleCnt="5"/>
      <dgm:spPr/>
    </dgm:pt>
    <dgm:pt modelId="{460057E4-8382-497D-AEBF-D814FC21FDB5}" type="pres">
      <dgm:prSet presAssocID="{35B72FEF-B445-4946-9BCA-58202657CDFC}" presName="hierChild4" presStyleCnt="0"/>
      <dgm:spPr/>
    </dgm:pt>
    <dgm:pt modelId="{8C63C73E-5814-4B45-925F-DD95D7B7D1CD}" type="pres">
      <dgm:prSet presAssocID="{35B72FEF-B445-4946-9BCA-58202657CDFC}" presName="hierChild5" presStyleCnt="0"/>
      <dgm:spPr/>
    </dgm:pt>
    <dgm:pt modelId="{851E85DD-8722-45BD-83A3-AC4CDBF385C9}" type="pres">
      <dgm:prSet presAssocID="{219B0113-D1CE-4EE0-9E96-F5939FA0539A}" presName="Name37" presStyleLbl="parChTrans1D2" presStyleIdx="1" presStyleCnt="6"/>
      <dgm:spPr/>
    </dgm:pt>
    <dgm:pt modelId="{8CF3E6F4-2A78-489B-A984-F77E31ECF124}" type="pres">
      <dgm:prSet presAssocID="{A4F572AE-74D5-4F5F-BC57-3350C8A5689A}" presName="hierRoot2" presStyleCnt="0">
        <dgm:presLayoutVars>
          <dgm:hierBranch val="init"/>
        </dgm:presLayoutVars>
      </dgm:prSet>
      <dgm:spPr/>
    </dgm:pt>
    <dgm:pt modelId="{A5E12FA7-8BEC-47C4-83A3-6C25558A3BF4}" type="pres">
      <dgm:prSet presAssocID="{A4F572AE-74D5-4F5F-BC57-3350C8A5689A}" presName="rootComposite" presStyleCnt="0"/>
      <dgm:spPr/>
    </dgm:pt>
    <dgm:pt modelId="{078AD626-817F-4C07-82A3-CF3075DC4660}" type="pres">
      <dgm:prSet presAssocID="{A4F572AE-74D5-4F5F-BC57-3350C8A5689A}" presName="rootText" presStyleLbl="node2" presStyleIdx="1" presStyleCnt="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C7AC784-3BDA-4B31-9419-8B3C22E7956A}" type="pres">
      <dgm:prSet presAssocID="{A4F572AE-74D5-4F5F-BC57-3350C8A5689A}" presName="rootConnector" presStyleLbl="node2" presStyleIdx="1" presStyleCnt="5"/>
      <dgm:spPr/>
    </dgm:pt>
    <dgm:pt modelId="{EAEB3B50-6F0B-43B2-BCBF-9AB88F173492}" type="pres">
      <dgm:prSet presAssocID="{A4F572AE-74D5-4F5F-BC57-3350C8A5689A}" presName="hierChild4" presStyleCnt="0"/>
      <dgm:spPr/>
    </dgm:pt>
    <dgm:pt modelId="{16A0ADC4-3188-421A-AD99-85144FAB2390}" type="pres">
      <dgm:prSet presAssocID="{A4F572AE-74D5-4F5F-BC57-3350C8A5689A}" presName="hierChild5" presStyleCnt="0"/>
      <dgm:spPr/>
    </dgm:pt>
    <dgm:pt modelId="{57009C32-577F-4A78-BB52-717F2C45A907}" type="pres">
      <dgm:prSet presAssocID="{25257DBF-98A6-48A1-89E4-52596EFF9968}" presName="Name37" presStyleLbl="parChTrans1D2" presStyleIdx="2" presStyleCnt="6"/>
      <dgm:spPr/>
    </dgm:pt>
    <dgm:pt modelId="{A6D53BC5-0F04-432B-B045-4C788AA9394C}" type="pres">
      <dgm:prSet presAssocID="{97588305-D172-4A7A-8ED5-8E82BAD2491D}" presName="hierRoot2" presStyleCnt="0">
        <dgm:presLayoutVars>
          <dgm:hierBranch val="init"/>
        </dgm:presLayoutVars>
      </dgm:prSet>
      <dgm:spPr/>
    </dgm:pt>
    <dgm:pt modelId="{E563A786-A986-4765-9BB9-5162248C5655}" type="pres">
      <dgm:prSet presAssocID="{97588305-D172-4A7A-8ED5-8E82BAD2491D}" presName="rootComposite" presStyleCnt="0"/>
      <dgm:spPr/>
    </dgm:pt>
    <dgm:pt modelId="{AD5EE3F8-76B3-4F67-A7B0-463A6EDA0F25}" type="pres">
      <dgm:prSet presAssocID="{97588305-D172-4A7A-8ED5-8E82BAD2491D}" presName="rootText" presStyleLbl="node2" presStyleIdx="2" presStyleCnt="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326B4FD-A2B5-4742-BE83-7FFF7EDB7AB5}" type="pres">
      <dgm:prSet presAssocID="{97588305-D172-4A7A-8ED5-8E82BAD2491D}" presName="rootConnector" presStyleLbl="node2" presStyleIdx="2" presStyleCnt="5"/>
      <dgm:spPr/>
    </dgm:pt>
    <dgm:pt modelId="{65CE0E25-83BF-4B99-87BC-A81F2DB80094}" type="pres">
      <dgm:prSet presAssocID="{97588305-D172-4A7A-8ED5-8E82BAD2491D}" presName="hierChild4" presStyleCnt="0"/>
      <dgm:spPr/>
    </dgm:pt>
    <dgm:pt modelId="{4B47A69A-4431-486B-BB2A-CCDD2A4196C8}" type="pres">
      <dgm:prSet presAssocID="{97588305-D172-4A7A-8ED5-8E82BAD2491D}" presName="hierChild5" presStyleCnt="0"/>
      <dgm:spPr/>
    </dgm:pt>
    <dgm:pt modelId="{A9CB23D9-D609-4FCE-8E4B-648BDA6F2A45}" type="pres">
      <dgm:prSet presAssocID="{18B3B672-FCA4-4B13-BE8D-0F2657864240}" presName="Name37" presStyleLbl="parChTrans1D2" presStyleIdx="3" presStyleCnt="6"/>
      <dgm:spPr/>
    </dgm:pt>
    <dgm:pt modelId="{3DD331FA-9D98-4E9B-9D39-DD15C79B7340}" type="pres">
      <dgm:prSet presAssocID="{55306DE5-9E85-45FE-ADCF-73F32438ECBD}" presName="hierRoot2" presStyleCnt="0">
        <dgm:presLayoutVars>
          <dgm:hierBranch val="init"/>
        </dgm:presLayoutVars>
      </dgm:prSet>
      <dgm:spPr/>
    </dgm:pt>
    <dgm:pt modelId="{BE7597FA-C5E0-4E6F-B337-7FFB510DCF50}" type="pres">
      <dgm:prSet presAssocID="{55306DE5-9E85-45FE-ADCF-73F32438ECBD}" presName="rootComposite" presStyleCnt="0"/>
      <dgm:spPr/>
    </dgm:pt>
    <dgm:pt modelId="{452D6B4C-02F5-401B-B0F2-EF3A23E29141}" type="pres">
      <dgm:prSet presAssocID="{55306DE5-9E85-45FE-ADCF-73F32438ECBD}" presName="rootText" presStyleLbl="node2" presStyleIdx="3" presStyleCnt="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7081524-9D82-46B3-845A-7A6BEF5802DE}" type="pres">
      <dgm:prSet presAssocID="{55306DE5-9E85-45FE-ADCF-73F32438ECBD}" presName="rootConnector" presStyleLbl="node2" presStyleIdx="3" presStyleCnt="5"/>
      <dgm:spPr/>
    </dgm:pt>
    <dgm:pt modelId="{0497AD0B-A91F-4B78-8115-64C460040AA6}" type="pres">
      <dgm:prSet presAssocID="{55306DE5-9E85-45FE-ADCF-73F32438ECBD}" presName="hierChild4" presStyleCnt="0"/>
      <dgm:spPr/>
    </dgm:pt>
    <dgm:pt modelId="{1B657B96-681A-4F74-959E-C8A25AFA6ECE}" type="pres">
      <dgm:prSet presAssocID="{55306DE5-9E85-45FE-ADCF-73F32438ECBD}" presName="hierChild5" presStyleCnt="0"/>
      <dgm:spPr/>
    </dgm:pt>
    <dgm:pt modelId="{6E3CDC3D-502B-49D0-892D-09045A7A1D2F}" type="pres">
      <dgm:prSet presAssocID="{BE3D1B02-F0E8-4422-B30C-936E3ED91837}" presName="Name37" presStyleLbl="parChTrans1D2" presStyleIdx="4" presStyleCnt="6"/>
      <dgm:spPr/>
    </dgm:pt>
    <dgm:pt modelId="{5146206C-B062-4D51-A258-3C4E3F235BB1}" type="pres">
      <dgm:prSet presAssocID="{FD0B8C78-8F91-424E-A9CE-30B9B21EED9F}" presName="hierRoot2" presStyleCnt="0">
        <dgm:presLayoutVars>
          <dgm:hierBranch val="init"/>
        </dgm:presLayoutVars>
      </dgm:prSet>
      <dgm:spPr/>
    </dgm:pt>
    <dgm:pt modelId="{A50B4873-D8AE-4824-B6C3-C9AD044C04DB}" type="pres">
      <dgm:prSet presAssocID="{FD0B8C78-8F91-424E-A9CE-30B9B21EED9F}" presName="rootComposite" presStyleCnt="0"/>
      <dgm:spPr/>
    </dgm:pt>
    <dgm:pt modelId="{C59E3D4F-925D-4DE6-B88F-4EC982476E08}" type="pres">
      <dgm:prSet presAssocID="{FD0B8C78-8F91-424E-A9CE-30B9B21EED9F}" presName="rootText" presStyleLbl="node2" presStyleIdx="4" presStyleCnt="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434ECE1-4CD6-4A4B-A518-E332DAB12A20}" type="pres">
      <dgm:prSet presAssocID="{FD0B8C78-8F91-424E-A9CE-30B9B21EED9F}" presName="rootConnector" presStyleLbl="node2" presStyleIdx="4" presStyleCnt="5"/>
      <dgm:spPr/>
    </dgm:pt>
    <dgm:pt modelId="{BB759A55-462B-49CC-9AA0-4739D52D8D91}" type="pres">
      <dgm:prSet presAssocID="{FD0B8C78-8F91-424E-A9CE-30B9B21EED9F}" presName="hierChild4" presStyleCnt="0"/>
      <dgm:spPr/>
    </dgm:pt>
    <dgm:pt modelId="{11879F23-A4C5-4E9D-BD39-DBD4D8947843}" type="pres">
      <dgm:prSet presAssocID="{FD0B8C78-8F91-424E-A9CE-30B9B21EED9F}" presName="hierChild5" presStyleCnt="0"/>
      <dgm:spPr/>
    </dgm:pt>
    <dgm:pt modelId="{E29B70B5-13FE-4BA5-9774-B1B21B1A04BD}" type="pres">
      <dgm:prSet presAssocID="{C4270E68-E81A-4058-A539-96EEA52BA452}" presName="hierChild3" presStyleCnt="0"/>
      <dgm:spPr/>
    </dgm:pt>
    <dgm:pt modelId="{1A39B5FC-15B6-421E-B63D-0D8D0279FF50}" type="pres">
      <dgm:prSet presAssocID="{A4CDFD49-F6F1-48BC-953B-D07AD01787EB}" presName="Name111" presStyleLbl="parChTrans1D2" presStyleIdx="5" presStyleCnt="6"/>
      <dgm:spPr/>
    </dgm:pt>
    <dgm:pt modelId="{CDCB9B01-24C4-4D9C-BC84-DDDD93423752}" type="pres">
      <dgm:prSet presAssocID="{62B9385B-BCE0-4CA4-8B7E-6DDE39E00527}" presName="hierRoot3" presStyleCnt="0">
        <dgm:presLayoutVars>
          <dgm:hierBranch val="init"/>
        </dgm:presLayoutVars>
      </dgm:prSet>
      <dgm:spPr/>
    </dgm:pt>
    <dgm:pt modelId="{BB25D06E-975F-4BCE-A450-08859BA534EA}" type="pres">
      <dgm:prSet presAssocID="{62B9385B-BCE0-4CA4-8B7E-6DDE39E00527}" presName="rootComposite3" presStyleCnt="0"/>
      <dgm:spPr/>
    </dgm:pt>
    <dgm:pt modelId="{6A53AE93-744E-4A2E-B32D-B8FA32C03743}" type="pres">
      <dgm:prSet presAssocID="{62B9385B-BCE0-4CA4-8B7E-6DDE39E00527}" presName="rootText3" presStyleLbl="asst1" presStyleIdx="0" presStyleCnt="1" custLinFactNeighborX="63472" custLinFactNeighborY="-2493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C9A5B68-DE7E-46B5-B108-593BA4AA5875}" type="pres">
      <dgm:prSet presAssocID="{62B9385B-BCE0-4CA4-8B7E-6DDE39E00527}" presName="rootConnector3" presStyleLbl="asst1" presStyleIdx="0" presStyleCnt="1"/>
      <dgm:spPr/>
    </dgm:pt>
    <dgm:pt modelId="{AE623B8E-367A-4AB8-825F-C6EE4E139622}" type="pres">
      <dgm:prSet presAssocID="{62B9385B-BCE0-4CA4-8B7E-6DDE39E00527}" presName="hierChild6" presStyleCnt="0"/>
      <dgm:spPr/>
    </dgm:pt>
    <dgm:pt modelId="{F5CE2592-E9BA-4949-A278-B364CDEE8E9E}" type="pres">
      <dgm:prSet presAssocID="{62B9385B-BCE0-4CA4-8B7E-6DDE39E00527}" presName="hierChild7" presStyleCnt="0"/>
      <dgm:spPr/>
    </dgm:pt>
  </dgm:ptLst>
  <dgm:cxnLst>
    <dgm:cxn modelId="{E828EF06-7EDE-48C1-AEDD-B5BFA68E068D}" type="presOf" srcId="{97588305-D172-4A7A-8ED5-8E82BAD2491D}" destId="{3326B4FD-A2B5-4742-BE83-7FFF7EDB7AB5}" srcOrd="1" destOrd="0" presId="urn:microsoft.com/office/officeart/2005/8/layout/orgChart1"/>
    <dgm:cxn modelId="{CB113E0E-EA46-41A3-A66B-6B812AA45DEB}" type="presOf" srcId="{18B3B672-FCA4-4B13-BE8D-0F2657864240}" destId="{A9CB23D9-D609-4FCE-8E4B-648BDA6F2A45}" srcOrd="0" destOrd="0" presId="urn:microsoft.com/office/officeart/2005/8/layout/orgChart1"/>
    <dgm:cxn modelId="{649AE219-8B28-4B4E-AB34-7FA8AD9C5CCE}" type="presOf" srcId="{FD0B8C78-8F91-424E-A9CE-30B9B21EED9F}" destId="{E434ECE1-4CD6-4A4B-A518-E332DAB12A20}" srcOrd="1" destOrd="0" presId="urn:microsoft.com/office/officeart/2005/8/layout/orgChart1"/>
    <dgm:cxn modelId="{6B090D1D-C5BC-4EC4-A2E7-E3A1E916595C}" type="presOf" srcId="{55306DE5-9E85-45FE-ADCF-73F32438ECBD}" destId="{452D6B4C-02F5-401B-B0F2-EF3A23E29141}" srcOrd="0" destOrd="0" presId="urn:microsoft.com/office/officeart/2005/8/layout/orgChart1"/>
    <dgm:cxn modelId="{80F43C22-F382-47AC-A3E5-939572F86595}" type="presOf" srcId="{5DA5150D-5CA6-40C2-B172-58F1ABA6FCAA}" destId="{8AD046FE-DD12-4FB0-A276-C2906D86820D}" srcOrd="0" destOrd="0" presId="urn:microsoft.com/office/officeart/2005/8/layout/orgChart1"/>
    <dgm:cxn modelId="{70A5AD2F-C41A-4034-B673-BBB752D7D013}" srcId="{C4270E68-E81A-4058-A539-96EEA52BA452}" destId="{55306DE5-9E85-45FE-ADCF-73F32438ECBD}" srcOrd="4" destOrd="0" parTransId="{18B3B672-FCA4-4B13-BE8D-0F2657864240}" sibTransId="{67D9D29F-A534-46C8-9AED-276693E54184}"/>
    <dgm:cxn modelId="{4D3E4B3C-B348-4132-976A-92EB8741B98C}" srcId="{C4270E68-E81A-4058-A539-96EEA52BA452}" destId="{62B9385B-BCE0-4CA4-8B7E-6DDE39E00527}" srcOrd="0" destOrd="0" parTransId="{A4CDFD49-F6F1-48BC-953B-D07AD01787EB}" sibTransId="{23CB159B-D377-4D67-84C3-0EB96DF7E4F0}"/>
    <dgm:cxn modelId="{D16C2964-3045-4239-8FE3-5A3AE3126583}" type="presOf" srcId="{35B72FEF-B445-4946-9BCA-58202657CDFC}" destId="{277B312B-E423-4125-85B5-1B9EE84BA6B9}" srcOrd="1" destOrd="0" presId="urn:microsoft.com/office/officeart/2005/8/layout/orgChart1"/>
    <dgm:cxn modelId="{76684C64-FB30-4FB0-B836-13590E729AAC}" type="presOf" srcId="{62B9385B-BCE0-4CA4-8B7E-6DDE39E00527}" destId="{6C9A5B68-DE7E-46B5-B108-593BA4AA5875}" srcOrd="1" destOrd="0" presId="urn:microsoft.com/office/officeart/2005/8/layout/orgChart1"/>
    <dgm:cxn modelId="{A3D3864A-8137-46A2-B667-E8DCF21CF015}" type="presOf" srcId="{A4F572AE-74D5-4F5F-BC57-3350C8A5689A}" destId="{3C7AC784-3BDA-4B31-9419-8B3C22E7956A}" srcOrd="1" destOrd="0" presId="urn:microsoft.com/office/officeart/2005/8/layout/orgChart1"/>
    <dgm:cxn modelId="{B4712C4D-8791-4FE4-B560-B1FBB6AA89AD}" type="presOf" srcId="{97588305-D172-4A7A-8ED5-8E82BAD2491D}" destId="{AD5EE3F8-76B3-4F67-A7B0-463A6EDA0F25}" srcOrd="0" destOrd="0" presId="urn:microsoft.com/office/officeart/2005/8/layout/orgChart1"/>
    <dgm:cxn modelId="{F16FAF70-CC7F-4BC4-BBD6-9571A9C8729F}" type="presOf" srcId="{A4F572AE-74D5-4F5F-BC57-3350C8A5689A}" destId="{078AD626-817F-4C07-82A3-CF3075DC4660}" srcOrd="0" destOrd="0" presId="urn:microsoft.com/office/officeart/2005/8/layout/orgChart1"/>
    <dgm:cxn modelId="{C600CF77-0D93-4AEC-843E-0FD6516B68F5}" type="presOf" srcId="{62B9385B-BCE0-4CA4-8B7E-6DDE39E00527}" destId="{6A53AE93-744E-4A2E-B32D-B8FA32C03743}" srcOrd="0" destOrd="0" presId="urn:microsoft.com/office/officeart/2005/8/layout/orgChart1"/>
    <dgm:cxn modelId="{2790D677-80F1-4D12-9E0A-3CBEB6B70630}" srcId="{C4270E68-E81A-4058-A539-96EEA52BA452}" destId="{FD0B8C78-8F91-424E-A9CE-30B9B21EED9F}" srcOrd="5" destOrd="0" parTransId="{BE3D1B02-F0E8-4422-B30C-936E3ED91837}" sibTransId="{E365311F-E44A-4E98-BB26-2F44966A8538}"/>
    <dgm:cxn modelId="{D2243E5A-C82D-4BD4-ACC1-E2E5129B047B}" type="presOf" srcId="{C4270E68-E81A-4058-A539-96EEA52BA452}" destId="{66F5354E-EE51-4099-B86C-1FD5A39B90A8}" srcOrd="0" destOrd="0" presId="urn:microsoft.com/office/officeart/2005/8/layout/orgChart1"/>
    <dgm:cxn modelId="{9CBD3C80-D297-4D50-975D-0CF638D027AD}" srcId="{C4270E68-E81A-4058-A539-96EEA52BA452}" destId="{97588305-D172-4A7A-8ED5-8E82BAD2491D}" srcOrd="3" destOrd="0" parTransId="{25257DBF-98A6-48A1-89E4-52596EFF9968}" sibTransId="{8C089CD1-A347-407D-BDA2-84F652F9AE48}"/>
    <dgm:cxn modelId="{0AB8B08A-63B0-460D-8C44-C115345314E5}" type="presOf" srcId="{35B72FEF-B445-4946-9BCA-58202657CDFC}" destId="{4FB59629-213A-4375-807C-B0C4AF1EE6BD}" srcOrd="0" destOrd="0" presId="urn:microsoft.com/office/officeart/2005/8/layout/orgChart1"/>
    <dgm:cxn modelId="{5FD17D8E-6B23-4617-A348-A77EF956061A}" srcId="{5DA5150D-5CA6-40C2-B172-58F1ABA6FCAA}" destId="{C4270E68-E81A-4058-A539-96EEA52BA452}" srcOrd="0" destOrd="0" parTransId="{8BCE7391-C451-40CF-9AB7-A1701DF6DFC3}" sibTransId="{EAB77C3D-F0CF-43B1-BC53-F21CCB60D9E1}"/>
    <dgm:cxn modelId="{E5F864A4-0208-4091-832D-C7AE3949DFFD}" type="presOf" srcId="{BE3D1B02-F0E8-4422-B30C-936E3ED91837}" destId="{6E3CDC3D-502B-49D0-892D-09045A7A1D2F}" srcOrd="0" destOrd="0" presId="urn:microsoft.com/office/officeart/2005/8/layout/orgChart1"/>
    <dgm:cxn modelId="{DAC6AEA4-67E8-45A0-9CE2-953B7E11944A}" type="presOf" srcId="{A4CDFD49-F6F1-48BC-953B-D07AD01787EB}" destId="{1A39B5FC-15B6-421E-B63D-0D8D0279FF50}" srcOrd="0" destOrd="0" presId="urn:microsoft.com/office/officeart/2005/8/layout/orgChart1"/>
    <dgm:cxn modelId="{4C41F9A7-90F9-424A-8DE6-61508C2FC217}" type="presOf" srcId="{55306DE5-9E85-45FE-ADCF-73F32438ECBD}" destId="{77081524-9D82-46B3-845A-7A6BEF5802DE}" srcOrd="1" destOrd="0" presId="urn:microsoft.com/office/officeart/2005/8/layout/orgChart1"/>
    <dgm:cxn modelId="{48FFB3C1-C3A6-4846-A467-48CA00FD6AA1}" type="presOf" srcId="{C4270E68-E81A-4058-A539-96EEA52BA452}" destId="{6514A7F2-7092-4085-BFE9-043210370116}" srcOrd="1" destOrd="0" presId="urn:microsoft.com/office/officeart/2005/8/layout/orgChart1"/>
    <dgm:cxn modelId="{7F4CC1C9-A89D-427B-9818-AC7712C88F4D}" type="presOf" srcId="{25257DBF-98A6-48A1-89E4-52596EFF9968}" destId="{57009C32-577F-4A78-BB52-717F2C45A907}" srcOrd="0" destOrd="0" presId="urn:microsoft.com/office/officeart/2005/8/layout/orgChart1"/>
    <dgm:cxn modelId="{44AB4FD7-FC98-4DE1-9362-84B1216DD99A}" type="presOf" srcId="{FD0B8C78-8F91-424E-A9CE-30B9B21EED9F}" destId="{C59E3D4F-925D-4DE6-B88F-4EC982476E08}" srcOrd="0" destOrd="0" presId="urn:microsoft.com/office/officeart/2005/8/layout/orgChart1"/>
    <dgm:cxn modelId="{944AA2D7-CAC8-4B60-BDF4-0567AAF66964}" srcId="{C4270E68-E81A-4058-A539-96EEA52BA452}" destId="{A4F572AE-74D5-4F5F-BC57-3350C8A5689A}" srcOrd="2" destOrd="0" parTransId="{219B0113-D1CE-4EE0-9E96-F5939FA0539A}" sibTransId="{092850E9-3675-4993-8454-C4F1840A9DC9}"/>
    <dgm:cxn modelId="{1E929BD8-7E12-4743-9D7F-098D08DF84B0}" type="presOf" srcId="{219B0113-D1CE-4EE0-9E96-F5939FA0539A}" destId="{851E85DD-8722-45BD-83A3-AC4CDBF385C9}" srcOrd="0" destOrd="0" presId="urn:microsoft.com/office/officeart/2005/8/layout/orgChart1"/>
    <dgm:cxn modelId="{ED7AD2E1-3047-4155-A8D9-9CB56DE86B4A}" srcId="{C4270E68-E81A-4058-A539-96EEA52BA452}" destId="{35B72FEF-B445-4946-9BCA-58202657CDFC}" srcOrd="1" destOrd="0" parTransId="{777F50FC-3AB5-427A-8E89-42E874A6D76F}" sibTransId="{89246083-37E0-4617-A468-E0E6E6F1DDB0}"/>
    <dgm:cxn modelId="{10F006F6-C54A-467E-9CBD-78ECC0BBC50F}" type="presOf" srcId="{777F50FC-3AB5-427A-8E89-42E874A6D76F}" destId="{8BE6E68A-B080-4EA8-A582-B32E0B47FB13}" srcOrd="0" destOrd="0" presId="urn:microsoft.com/office/officeart/2005/8/layout/orgChart1"/>
    <dgm:cxn modelId="{BBBB16E9-9224-48FE-A0AA-1735D948E840}" type="presParOf" srcId="{8AD046FE-DD12-4FB0-A276-C2906D86820D}" destId="{45723F7F-A7EF-4B3C-8A69-7A6ED0C809EB}" srcOrd="0" destOrd="0" presId="urn:microsoft.com/office/officeart/2005/8/layout/orgChart1"/>
    <dgm:cxn modelId="{EE06E07F-456E-402D-8B73-0C6D687AA5AF}" type="presParOf" srcId="{45723F7F-A7EF-4B3C-8A69-7A6ED0C809EB}" destId="{AC8963E9-FA89-4E27-9B1D-7FF64DEE7ED2}" srcOrd="0" destOrd="0" presId="urn:microsoft.com/office/officeart/2005/8/layout/orgChart1"/>
    <dgm:cxn modelId="{0883BDF3-DDAC-475B-9924-780AAD1B3024}" type="presParOf" srcId="{AC8963E9-FA89-4E27-9B1D-7FF64DEE7ED2}" destId="{66F5354E-EE51-4099-B86C-1FD5A39B90A8}" srcOrd="0" destOrd="0" presId="urn:microsoft.com/office/officeart/2005/8/layout/orgChart1"/>
    <dgm:cxn modelId="{943C9DEC-F8C2-44EB-9B44-B89D98F5EB98}" type="presParOf" srcId="{AC8963E9-FA89-4E27-9B1D-7FF64DEE7ED2}" destId="{6514A7F2-7092-4085-BFE9-043210370116}" srcOrd="1" destOrd="0" presId="urn:microsoft.com/office/officeart/2005/8/layout/orgChart1"/>
    <dgm:cxn modelId="{F363747D-576A-4799-86EB-ABF0A3F406BC}" type="presParOf" srcId="{45723F7F-A7EF-4B3C-8A69-7A6ED0C809EB}" destId="{585BDE61-8609-4029-AC30-695E2FEC717E}" srcOrd="1" destOrd="0" presId="urn:microsoft.com/office/officeart/2005/8/layout/orgChart1"/>
    <dgm:cxn modelId="{CFADDEAD-A48C-43B7-AA5D-6A5ED1292CA9}" type="presParOf" srcId="{585BDE61-8609-4029-AC30-695E2FEC717E}" destId="{8BE6E68A-B080-4EA8-A582-B32E0B47FB13}" srcOrd="0" destOrd="0" presId="urn:microsoft.com/office/officeart/2005/8/layout/orgChart1"/>
    <dgm:cxn modelId="{26E207EB-09BC-4C60-AD12-C537FF5828B0}" type="presParOf" srcId="{585BDE61-8609-4029-AC30-695E2FEC717E}" destId="{C289EF2C-3458-4B05-924D-8B27616B49C3}" srcOrd="1" destOrd="0" presId="urn:microsoft.com/office/officeart/2005/8/layout/orgChart1"/>
    <dgm:cxn modelId="{9980F96F-00ED-4E11-AA9B-2D8D3F56F820}" type="presParOf" srcId="{C289EF2C-3458-4B05-924D-8B27616B49C3}" destId="{00D07D7F-2173-4FD5-BAAA-7F0C3D4615C6}" srcOrd="0" destOrd="0" presId="urn:microsoft.com/office/officeart/2005/8/layout/orgChart1"/>
    <dgm:cxn modelId="{CCFB1630-6215-4C14-9195-FF17C9E6A0B5}" type="presParOf" srcId="{00D07D7F-2173-4FD5-BAAA-7F0C3D4615C6}" destId="{4FB59629-213A-4375-807C-B0C4AF1EE6BD}" srcOrd="0" destOrd="0" presId="urn:microsoft.com/office/officeart/2005/8/layout/orgChart1"/>
    <dgm:cxn modelId="{308E0D0C-B47A-46E5-A2D7-69FED15626EC}" type="presParOf" srcId="{00D07D7F-2173-4FD5-BAAA-7F0C3D4615C6}" destId="{277B312B-E423-4125-85B5-1B9EE84BA6B9}" srcOrd="1" destOrd="0" presId="urn:microsoft.com/office/officeart/2005/8/layout/orgChart1"/>
    <dgm:cxn modelId="{7ABB0502-6DE1-4295-AE62-FD6E0C13D3CA}" type="presParOf" srcId="{C289EF2C-3458-4B05-924D-8B27616B49C3}" destId="{460057E4-8382-497D-AEBF-D814FC21FDB5}" srcOrd="1" destOrd="0" presId="urn:microsoft.com/office/officeart/2005/8/layout/orgChart1"/>
    <dgm:cxn modelId="{83519F93-51B7-4EC9-85BF-40BAFBFD18AB}" type="presParOf" srcId="{C289EF2C-3458-4B05-924D-8B27616B49C3}" destId="{8C63C73E-5814-4B45-925F-DD95D7B7D1CD}" srcOrd="2" destOrd="0" presId="urn:microsoft.com/office/officeart/2005/8/layout/orgChart1"/>
    <dgm:cxn modelId="{4F961136-C67A-402A-8A75-850FB3146852}" type="presParOf" srcId="{585BDE61-8609-4029-AC30-695E2FEC717E}" destId="{851E85DD-8722-45BD-83A3-AC4CDBF385C9}" srcOrd="2" destOrd="0" presId="urn:microsoft.com/office/officeart/2005/8/layout/orgChart1"/>
    <dgm:cxn modelId="{5FAB357C-37BA-4E58-BCC6-07DE9C6F90BB}" type="presParOf" srcId="{585BDE61-8609-4029-AC30-695E2FEC717E}" destId="{8CF3E6F4-2A78-489B-A984-F77E31ECF124}" srcOrd="3" destOrd="0" presId="urn:microsoft.com/office/officeart/2005/8/layout/orgChart1"/>
    <dgm:cxn modelId="{AF1BFCF4-FC46-4CE8-83AF-E08DFC6B753E}" type="presParOf" srcId="{8CF3E6F4-2A78-489B-A984-F77E31ECF124}" destId="{A5E12FA7-8BEC-47C4-83A3-6C25558A3BF4}" srcOrd="0" destOrd="0" presId="urn:microsoft.com/office/officeart/2005/8/layout/orgChart1"/>
    <dgm:cxn modelId="{08AB2BDC-11BC-4465-9940-E3FACC48E8D7}" type="presParOf" srcId="{A5E12FA7-8BEC-47C4-83A3-6C25558A3BF4}" destId="{078AD626-817F-4C07-82A3-CF3075DC4660}" srcOrd="0" destOrd="0" presId="urn:microsoft.com/office/officeart/2005/8/layout/orgChart1"/>
    <dgm:cxn modelId="{8C476C2A-BE92-4A3C-BF6A-35AAFA4CBBBB}" type="presParOf" srcId="{A5E12FA7-8BEC-47C4-83A3-6C25558A3BF4}" destId="{3C7AC784-3BDA-4B31-9419-8B3C22E7956A}" srcOrd="1" destOrd="0" presId="urn:microsoft.com/office/officeart/2005/8/layout/orgChart1"/>
    <dgm:cxn modelId="{27C7A009-7D48-4559-892E-A471F89AF7F8}" type="presParOf" srcId="{8CF3E6F4-2A78-489B-A984-F77E31ECF124}" destId="{EAEB3B50-6F0B-43B2-BCBF-9AB88F173492}" srcOrd="1" destOrd="0" presId="urn:microsoft.com/office/officeart/2005/8/layout/orgChart1"/>
    <dgm:cxn modelId="{747C8C41-2BC0-4DA1-86F0-9FE4BAEA518B}" type="presParOf" srcId="{8CF3E6F4-2A78-489B-A984-F77E31ECF124}" destId="{16A0ADC4-3188-421A-AD99-85144FAB2390}" srcOrd="2" destOrd="0" presId="urn:microsoft.com/office/officeart/2005/8/layout/orgChart1"/>
    <dgm:cxn modelId="{6133E830-0F13-47BA-9042-15B16C7CA6F7}" type="presParOf" srcId="{585BDE61-8609-4029-AC30-695E2FEC717E}" destId="{57009C32-577F-4A78-BB52-717F2C45A907}" srcOrd="4" destOrd="0" presId="urn:microsoft.com/office/officeart/2005/8/layout/orgChart1"/>
    <dgm:cxn modelId="{1684061D-7100-4EDC-A999-4113F060716E}" type="presParOf" srcId="{585BDE61-8609-4029-AC30-695E2FEC717E}" destId="{A6D53BC5-0F04-432B-B045-4C788AA9394C}" srcOrd="5" destOrd="0" presId="urn:microsoft.com/office/officeart/2005/8/layout/orgChart1"/>
    <dgm:cxn modelId="{E5B1A6CD-C02F-4C07-AECE-C01FCEFACB56}" type="presParOf" srcId="{A6D53BC5-0F04-432B-B045-4C788AA9394C}" destId="{E563A786-A986-4765-9BB9-5162248C5655}" srcOrd="0" destOrd="0" presId="urn:microsoft.com/office/officeart/2005/8/layout/orgChart1"/>
    <dgm:cxn modelId="{3E32ECB9-97DD-4DF1-9BF1-5E4A4B493778}" type="presParOf" srcId="{E563A786-A986-4765-9BB9-5162248C5655}" destId="{AD5EE3F8-76B3-4F67-A7B0-463A6EDA0F25}" srcOrd="0" destOrd="0" presId="urn:microsoft.com/office/officeart/2005/8/layout/orgChart1"/>
    <dgm:cxn modelId="{81AA2B49-F156-4C72-BF94-AEAB57FE2569}" type="presParOf" srcId="{E563A786-A986-4765-9BB9-5162248C5655}" destId="{3326B4FD-A2B5-4742-BE83-7FFF7EDB7AB5}" srcOrd="1" destOrd="0" presId="urn:microsoft.com/office/officeart/2005/8/layout/orgChart1"/>
    <dgm:cxn modelId="{10B762A9-47DA-4268-8C91-B8B81FBC0D7F}" type="presParOf" srcId="{A6D53BC5-0F04-432B-B045-4C788AA9394C}" destId="{65CE0E25-83BF-4B99-87BC-A81F2DB80094}" srcOrd="1" destOrd="0" presId="urn:microsoft.com/office/officeart/2005/8/layout/orgChart1"/>
    <dgm:cxn modelId="{C9EA52FF-508F-4640-A079-808D582BE790}" type="presParOf" srcId="{A6D53BC5-0F04-432B-B045-4C788AA9394C}" destId="{4B47A69A-4431-486B-BB2A-CCDD2A4196C8}" srcOrd="2" destOrd="0" presId="urn:microsoft.com/office/officeart/2005/8/layout/orgChart1"/>
    <dgm:cxn modelId="{BAAADA72-162A-47A8-8324-49E861E9D014}" type="presParOf" srcId="{585BDE61-8609-4029-AC30-695E2FEC717E}" destId="{A9CB23D9-D609-4FCE-8E4B-648BDA6F2A45}" srcOrd="6" destOrd="0" presId="urn:microsoft.com/office/officeart/2005/8/layout/orgChart1"/>
    <dgm:cxn modelId="{A970E514-9196-486E-9861-C29119A2A669}" type="presParOf" srcId="{585BDE61-8609-4029-AC30-695E2FEC717E}" destId="{3DD331FA-9D98-4E9B-9D39-DD15C79B7340}" srcOrd="7" destOrd="0" presId="urn:microsoft.com/office/officeart/2005/8/layout/orgChart1"/>
    <dgm:cxn modelId="{AD6AD4CB-BD93-4082-A5FB-C9BBC04DB289}" type="presParOf" srcId="{3DD331FA-9D98-4E9B-9D39-DD15C79B7340}" destId="{BE7597FA-C5E0-4E6F-B337-7FFB510DCF50}" srcOrd="0" destOrd="0" presId="urn:microsoft.com/office/officeart/2005/8/layout/orgChart1"/>
    <dgm:cxn modelId="{11445A5A-57E0-47B9-A0B4-05C521DEFCA2}" type="presParOf" srcId="{BE7597FA-C5E0-4E6F-B337-7FFB510DCF50}" destId="{452D6B4C-02F5-401B-B0F2-EF3A23E29141}" srcOrd="0" destOrd="0" presId="urn:microsoft.com/office/officeart/2005/8/layout/orgChart1"/>
    <dgm:cxn modelId="{68591720-538C-461F-83D9-43F3E8A9F2E1}" type="presParOf" srcId="{BE7597FA-C5E0-4E6F-B337-7FFB510DCF50}" destId="{77081524-9D82-46B3-845A-7A6BEF5802DE}" srcOrd="1" destOrd="0" presId="urn:microsoft.com/office/officeart/2005/8/layout/orgChart1"/>
    <dgm:cxn modelId="{A183C87B-F3F9-45F0-8F7B-F85F89B300FA}" type="presParOf" srcId="{3DD331FA-9D98-4E9B-9D39-DD15C79B7340}" destId="{0497AD0B-A91F-4B78-8115-64C460040AA6}" srcOrd="1" destOrd="0" presId="urn:microsoft.com/office/officeart/2005/8/layout/orgChart1"/>
    <dgm:cxn modelId="{E8C69548-22AE-41DB-A513-540970934B86}" type="presParOf" srcId="{3DD331FA-9D98-4E9B-9D39-DD15C79B7340}" destId="{1B657B96-681A-4F74-959E-C8A25AFA6ECE}" srcOrd="2" destOrd="0" presId="urn:microsoft.com/office/officeart/2005/8/layout/orgChart1"/>
    <dgm:cxn modelId="{CB6D856D-DD5D-440A-A4B9-C05847931593}" type="presParOf" srcId="{585BDE61-8609-4029-AC30-695E2FEC717E}" destId="{6E3CDC3D-502B-49D0-892D-09045A7A1D2F}" srcOrd="8" destOrd="0" presId="urn:microsoft.com/office/officeart/2005/8/layout/orgChart1"/>
    <dgm:cxn modelId="{D62D001C-1614-4FA3-8B27-9756E25CDA5B}" type="presParOf" srcId="{585BDE61-8609-4029-AC30-695E2FEC717E}" destId="{5146206C-B062-4D51-A258-3C4E3F235BB1}" srcOrd="9" destOrd="0" presId="urn:microsoft.com/office/officeart/2005/8/layout/orgChart1"/>
    <dgm:cxn modelId="{D908F784-D262-4986-8D6E-13B103C0645E}" type="presParOf" srcId="{5146206C-B062-4D51-A258-3C4E3F235BB1}" destId="{A50B4873-D8AE-4824-B6C3-C9AD044C04DB}" srcOrd="0" destOrd="0" presId="urn:microsoft.com/office/officeart/2005/8/layout/orgChart1"/>
    <dgm:cxn modelId="{942EDBAE-8576-4CB4-874E-1C40BE10E32C}" type="presParOf" srcId="{A50B4873-D8AE-4824-B6C3-C9AD044C04DB}" destId="{C59E3D4F-925D-4DE6-B88F-4EC982476E08}" srcOrd="0" destOrd="0" presId="urn:microsoft.com/office/officeart/2005/8/layout/orgChart1"/>
    <dgm:cxn modelId="{0E7E50D7-F192-4FF4-A78D-4F0148E7E600}" type="presParOf" srcId="{A50B4873-D8AE-4824-B6C3-C9AD044C04DB}" destId="{E434ECE1-4CD6-4A4B-A518-E332DAB12A20}" srcOrd="1" destOrd="0" presId="urn:microsoft.com/office/officeart/2005/8/layout/orgChart1"/>
    <dgm:cxn modelId="{1F06B2B3-1A6B-4684-A5D5-2ED9B476E95A}" type="presParOf" srcId="{5146206C-B062-4D51-A258-3C4E3F235BB1}" destId="{BB759A55-462B-49CC-9AA0-4739D52D8D91}" srcOrd="1" destOrd="0" presId="urn:microsoft.com/office/officeart/2005/8/layout/orgChart1"/>
    <dgm:cxn modelId="{FB7A58EA-785F-4D34-BD59-8E55B11CDF83}" type="presParOf" srcId="{5146206C-B062-4D51-A258-3C4E3F235BB1}" destId="{11879F23-A4C5-4E9D-BD39-DBD4D8947843}" srcOrd="2" destOrd="0" presId="urn:microsoft.com/office/officeart/2005/8/layout/orgChart1"/>
    <dgm:cxn modelId="{7C8A2B34-97DC-4AB3-8300-77FB0C8F819C}" type="presParOf" srcId="{45723F7F-A7EF-4B3C-8A69-7A6ED0C809EB}" destId="{E29B70B5-13FE-4BA5-9774-B1B21B1A04BD}" srcOrd="2" destOrd="0" presId="urn:microsoft.com/office/officeart/2005/8/layout/orgChart1"/>
    <dgm:cxn modelId="{00F26FEA-E060-49F1-8DF4-0D688DADE487}" type="presParOf" srcId="{E29B70B5-13FE-4BA5-9774-B1B21B1A04BD}" destId="{1A39B5FC-15B6-421E-B63D-0D8D0279FF50}" srcOrd="0" destOrd="0" presId="urn:microsoft.com/office/officeart/2005/8/layout/orgChart1"/>
    <dgm:cxn modelId="{41E7D800-B67E-42E3-9D5A-0B7706DD3705}" type="presParOf" srcId="{E29B70B5-13FE-4BA5-9774-B1B21B1A04BD}" destId="{CDCB9B01-24C4-4D9C-BC84-DDDD93423752}" srcOrd="1" destOrd="0" presId="urn:microsoft.com/office/officeart/2005/8/layout/orgChart1"/>
    <dgm:cxn modelId="{6F493B98-0663-4CA1-A660-2353F74ACD94}" type="presParOf" srcId="{CDCB9B01-24C4-4D9C-BC84-DDDD93423752}" destId="{BB25D06E-975F-4BCE-A450-08859BA534EA}" srcOrd="0" destOrd="0" presId="urn:microsoft.com/office/officeart/2005/8/layout/orgChart1"/>
    <dgm:cxn modelId="{F4BA41AE-8DDB-4BF4-BF4B-8FCE461C8C95}" type="presParOf" srcId="{BB25D06E-975F-4BCE-A450-08859BA534EA}" destId="{6A53AE93-744E-4A2E-B32D-B8FA32C03743}" srcOrd="0" destOrd="0" presId="urn:microsoft.com/office/officeart/2005/8/layout/orgChart1"/>
    <dgm:cxn modelId="{5EA1B4F1-361A-4282-B047-25A437328152}" type="presParOf" srcId="{BB25D06E-975F-4BCE-A450-08859BA534EA}" destId="{6C9A5B68-DE7E-46B5-B108-593BA4AA5875}" srcOrd="1" destOrd="0" presId="urn:microsoft.com/office/officeart/2005/8/layout/orgChart1"/>
    <dgm:cxn modelId="{98F41A42-706D-4E6B-8D13-83971BB54875}" type="presParOf" srcId="{CDCB9B01-24C4-4D9C-BC84-DDDD93423752}" destId="{AE623B8E-367A-4AB8-825F-C6EE4E139622}" srcOrd="1" destOrd="0" presId="urn:microsoft.com/office/officeart/2005/8/layout/orgChart1"/>
    <dgm:cxn modelId="{B0A213C6-9BFC-4A7D-8E04-CFD329D3A065}" type="presParOf" srcId="{CDCB9B01-24C4-4D9C-BC84-DDDD93423752}" destId="{F5CE2592-E9BA-4949-A278-B364CDEE8E9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C3372-7739-4DBF-86CD-4E73B2DE4F60}">
      <dsp:nvSpPr>
        <dsp:cNvPr id="0" name=""/>
        <dsp:cNvSpPr/>
      </dsp:nvSpPr>
      <dsp:spPr>
        <a:xfrm>
          <a:off x="0" y="605"/>
          <a:ext cx="4717428" cy="14157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2186B-603D-4C44-9CE4-D7630B7E4D43}">
      <dsp:nvSpPr>
        <dsp:cNvPr id="0" name=""/>
        <dsp:cNvSpPr/>
      </dsp:nvSpPr>
      <dsp:spPr>
        <a:xfrm>
          <a:off x="428259" y="319144"/>
          <a:ext cx="778653" cy="7786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5D857-5887-4296-974E-75E733198DE4}">
      <dsp:nvSpPr>
        <dsp:cNvPr id="0" name=""/>
        <dsp:cNvSpPr/>
      </dsp:nvSpPr>
      <dsp:spPr>
        <a:xfrm>
          <a:off x="1635171" y="605"/>
          <a:ext cx="3082256" cy="141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32" tIns="149832" rIns="149832" bIns="1498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Familiar experience</a:t>
          </a:r>
        </a:p>
      </dsp:txBody>
      <dsp:txXfrm>
        <a:off x="1635171" y="605"/>
        <a:ext cx="3082256" cy="1415732"/>
      </dsp:txXfrm>
    </dsp:sp>
    <dsp:sp modelId="{7CF8268D-2477-4CD4-955B-275772ED8E08}">
      <dsp:nvSpPr>
        <dsp:cNvPr id="0" name=""/>
        <dsp:cNvSpPr/>
      </dsp:nvSpPr>
      <dsp:spPr>
        <a:xfrm>
          <a:off x="0" y="1770271"/>
          <a:ext cx="4717428" cy="14157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C32C3-B6AD-44D1-BEF7-4E497B4ABB36}">
      <dsp:nvSpPr>
        <dsp:cNvPr id="0" name=""/>
        <dsp:cNvSpPr/>
      </dsp:nvSpPr>
      <dsp:spPr>
        <a:xfrm>
          <a:off x="428259" y="2088810"/>
          <a:ext cx="778653" cy="7786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C21F3-0FFA-45BE-832B-93C61ECBAC4F}">
      <dsp:nvSpPr>
        <dsp:cNvPr id="0" name=""/>
        <dsp:cNvSpPr/>
      </dsp:nvSpPr>
      <dsp:spPr>
        <a:xfrm>
          <a:off x="1635171" y="1770271"/>
          <a:ext cx="3082256" cy="141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32" tIns="149832" rIns="149832" bIns="1498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SDK abstraction</a:t>
          </a:r>
        </a:p>
      </dsp:txBody>
      <dsp:txXfrm>
        <a:off x="1635171" y="1770271"/>
        <a:ext cx="3082256" cy="1415732"/>
      </dsp:txXfrm>
    </dsp:sp>
    <dsp:sp modelId="{4A43FC63-039B-4B02-A1C5-F79110FCAE1D}">
      <dsp:nvSpPr>
        <dsp:cNvPr id="0" name=""/>
        <dsp:cNvSpPr/>
      </dsp:nvSpPr>
      <dsp:spPr>
        <a:xfrm>
          <a:off x="0" y="3539937"/>
          <a:ext cx="4717428" cy="14157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1DBAA-C5F8-4351-8631-DFD1DAC63249}">
      <dsp:nvSpPr>
        <dsp:cNvPr id="0" name=""/>
        <dsp:cNvSpPr/>
      </dsp:nvSpPr>
      <dsp:spPr>
        <a:xfrm>
          <a:off x="428259" y="3858477"/>
          <a:ext cx="778653" cy="7786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58851-19F9-44AD-A4AD-A739EEAA03DA}">
      <dsp:nvSpPr>
        <dsp:cNvPr id="0" name=""/>
        <dsp:cNvSpPr/>
      </dsp:nvSpPr>
      <dsp:spPr>
        <a:xfrm>
          <a:off x="1635171" y="3539937"/>
          <a:ext cx="3082256" cy="141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32" tIns="149832" rIns="149832" bIns="1498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Performance benefits</a:t>
          </a:r>
        </a:p>
      </dsp:txBody>
      <dsp:txXfrm>
        <a:off x="1635171" y="3539937"/>
        <a:ext cx="3082256" cy="1415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9B5FC-15B6-421E-B63D-0D8D0279FF50}">
      <dsp:nvSpPr>
        <dsp:cNvPr id="0" name=""/>
        <dsp:cNvSpPr/>
      </dsp:nvSpPr>
      <dsp:spPr>
        <a:xfrm>
          <a:off x="3734561" y="1766357"/>
          <a:ext cx="726863" cy="752972"/>
        </a:xfrm>
        <a:custGeom>
          <a:avLst/>
          <a:gdLst/>
          <a:ahLst/>
          <a:cxnLst/>
          <a:rect l="0" t="0" r="0" b="0"/>
          <a:pathLst>
            <a:path>
              <a:moveTo>
                <a:pt x="726863" y="0"/>
              </a:moveTo>
              <a:lnTo>
                <a:pt x="0" y="7529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3CDC3D-502B-49D0-892D-09045A7A1D2F}">
      <dsp:nvSpPr>
        <dsp:cNvPr id="0" name=""/>
        <dsp:cNvSpPr/>
      </dsp:nvSpPr>
      <dsp:spPr>
        <a:xfrm>
          <a:off x="4461424" y="1766357"/>
          <a:ext cx="3678427" cy="164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058"/>
              </a:lnTo>
              <a:lnTo>
                <a:pt x="3678427" y="1484058"/>
              </a:lnTo>
              <a:lnTo>
                <a:pt x="3678427" y="16440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B23D9-D609-4FCE-8E4B-648BDA6F2A45}">
      <dsp:nvSpPr>
        <dsp:cNvPr id="0" name=""/>
        <dsp:cNvSpPr/>
      </dsp:nvSpPr>
      <dsp:spPr>
        <a:xfrm>
          <a:off x="4461424" y="1766357"/>
          <a:ext cx="1834176" cy="164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058"/>
              </a:lnTo>
              <a:lnTo>
                <a:pt x="1834176" y="1484058"/>
              </a:lnTo>
              <a:lnTo>
                <a:pt x="1834176" y="16440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09C32-577F-4A78-BB52-717F2C45A907}">
      <dsp:nvSpPr>
        <dsp:cNvPr id="0" name=""/>
        <dsp:cNvSpPr/>
      </dsp:nvSpPr>
      <dsp:spPr>
        <a:xfrm>
          <a:off x="4405630" y="1766357"/>
          <a:ext cx="91440" cy="1644096"/>
        </a:xfrm>
        <a:custGeom>
          <a:avLst/>
          <a:gdLst/>
          <a:ahLst/>
          <a:cxnLst/>
          <a:rect l="0" t="0" r="0" b="0"/>
          <a:pathLst>
            <a:path>
              <a:moveTo>
                <a:pt x="55794" y="0"/>
              </a:moveTo>
              <a:lnTo>
                <a:pt x="55794" y="1484058"/>
              </a:lnTo>
              <a:lnTo>
                <a:pt x="45720" y="1484058"/>
              </a:lnTo>
              <a:lnTo>
                <a:pt x="45720" y="16440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E85DD-8722-45BD-83A3-AC4CDBF385C9}">
      <dsp:nvSpPr>
        <dsp:cNvPr id="0" name=""/>
        <dsp:cNvSpPr/>
      </dsp:nvSpPr>
      <dsp:spPr>
        <a:xfrm>
          <a:off x="2607098" y="1766357"/>
          <a:ext cx="1854325" cy="1644096"/>
        </a:xfrm>
        <a:custGeom>
          <a:avLst/>
          <a:gdLst/>
          <a:ahLst/>
          <a:cxnLst/>
          <a:rect l="0" t="0" r="0" b="0"/>
          <a:pathLst>
            <a:path>
              <a:moveTo>
                <a:pt x="1854325" y="0"/>
              </a:moveTo>
              <a:lnTo>
                <a:pt x="1854325" y="1484058"/>
              </a:lnTo>
              <a:lnTo>
                <a:pt x="0" y="1484058"/>
              </a:lnTo>
              <a:lnTo>
                <a:pt x="0" y="16440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6E68A-B080-4EA8-A582-B32E0B47FB13}">
      <dsp:nvSpPr>
        <dsp:cNvPr id="0" name=""/>
        <dsp:cNvSpPr/>
      </dsp:nvSpPr>
      <dsp:spPr>
        <a:xfrm>
          <a:off x="762847" y="1766357"/>
          <a:ext cx="3698576" cy="1644096"/>
        </a:xfrm>
        <a:custGeom>
          <a:avLst/>
          <a:gdLst/>
          <a:ahLst/>
          <a:cxnLst/>
          <a:rect l="0" t="0" r="0" b="0"/>
          <a:pathLst>
            <a:path>
              <a:moveTo>
                <a:pt x="3698576" y="0"/>
              </a:moveTo>
              <a:lnTo>
                <a:pt x="3698576" y="1484058"/>
              </a:lnTo>
              <a:lnTo>
                <a:pt x="0" y="1484058"/>
              </a:lnTo>
              <a:lnTo>
                <a:pt x="0" y="16440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F5354E-EE51-4099-B86C-1FD5A39B90A8}">
      <dsp:nvSpPr>
        <dsp:cNvPr id="0" name=""/>
        <dsp:cNvSpPr/>
      </dsp:nvSpPr>
      <dsp:spPr>
        <a:xfrm>
          <a:off x="3699337" y="1004270"/>
          <a:ext cx="1524174" cy="762087"/>
        </a:xfrm>
        <a:prstGeom prst="flowChartAlternateProcess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err="1">
              <a:solidFill>
                <a:schemeClr val="bg1"/>
              </a:solidFill>
            </a:rPr>
            <a:t>Orchestration</a:t>
          </a:r>
          <a:r>
            <a:rPr lang="es-ES" sz="1900" kern="1200">
              <a:solidFill>
                <a:schemeClr val="bg1"/>
              </a:solidFill>
            </a:rPr>
            <a:t> Starter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736538" y="1041471"/>
        <a:ext cx="1449772" cy="687685"/>
      </dsp:txXfrm>
    </dsp:sp>
    <dsp:sp modelId="{4FB59629-213A-4375-807C-B0C4AF1EE6BD}">
      <dsp:nvSpPr>
        <dsp:cNvPr id="0" name=""/>
        <dsp:cNvSpPr/>
      </dsp:nvSpPr>
      <dsp:spPr>
        <a:xfrm>
          <a:off x="760" y="3410453"/>
          <a:ext cx="1524174" cy="762087"/>
        </a:xfrm>
        <a:prstGeom prst="flowChartAlternate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Activity</a:t>
          </a:r>
          <a:r>
            <a:rPr lang="es-ES" sz="1900" kern="1200" dirty="0"/>
            <a:t> Function</a:t>
          </a:r>
          <a:endParaRPr lang="en-US" sz="1900" kern="1200" dirty="0"/>
        </a:p>
      </dsp:txBody>
      <dsp:txXfrm>
        <a:off x="37961" y="3447654"/>
        <a:ext cx="1449772" cy="687685"/>
      </dsp:txXfrm>
    </dsp:sp>
    <dsp:sp modelId="{078AD626-817F-4C07-82A3-CF3075DC4660}">
      <dsp:nvSpPr>
        <dsp:cNvPr id="0" name=""/>
        <dsp:cNvSpPr/>
      </dsp:nvSpPr>
      <dsp:spPr>
        <a:xfrm>
          <a:off x="1845011" y="3410453"/>
          <a:ext cx="1524174" cy="762087"/>
        </a:xfrm>
        <a:prstGeom prst="flowChartAlternate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Entity</a:t>
          </a:r>
          <a:r>
            <a:rPr lang="es-ES" sz="1900" kern="1200" dirty="0"/>
            <a:t> Function</a:t>
          </a:r>
          <a:endParaRPr lang="en-US" sz="1900" kern="1200" dirty="0"/>
        </a:p>
      </dsp:txBody>
      <dsp:txXfrm>
        <a:off x="1882212" y="3447654"/>
        <a:ext cx="1449772" cy="687685"/>
      </dsp:txXfrm>
    </dsp:sp>
    <dsp:sp modelId="{AD5EE3F8-76B3-4F67-A7B0-463A6EDA0F25}">
      <dsp:nvSpPr>
        <dsp:cNvPr id="0" name=""/>
        <dsp:cNvSpPr/>
      </dsp:nvSpPr>
      <dsp:spPr>
        <a:xfrm>
          <a:off x="3689262" y="3410453"/>
          <a:ext cx="1524174" cy="762087"/>
        </a:xfrm>
        <a:prstGeom prst="flowChartAlternate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Timers</a:t>
          </a:r>
          <a:endParaRPr lang="en-US" sz="1900" kern="1200" dirty="0"/>
        </a:p>
      </dsp:txBody>
      <dsp:txXfrm>
        <a:off x="3726463" y="3447654"/>
        <a:ext cx="1449772" cy="687685"/>
      </dsp:txXfrm>
    </dsp:sp>
    <dsp:sp modelId="{452D6B4C-02F5-401B-B0F2-EF3A23E29141}">
      <dsp:nvSpPr>
        <dsp:cNvPr id="0" name=""/>
        <dsp:cNvSpPr/>
      </dsp:nvSpPr>
      <dsp:spPr>
        <a:xfrm>
          <a:off x="5533513" y="3410453"/>
          <a:ext cx="1524174" cy="762087"/>
        </a:xfrm>
        <a:prstGeom prst="flowChartAlternate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Waiting</a:t>
          </a:r>
          <a:r>
            <a:rPr lang="es-ES" sz="1900" kern="1200" dirty="0"/>
            <a:t> </a:t>
          </a:r>
          <a:r>
            <a:rPr lang="es-ES" sz="1900" kern="1200" dirty="0" err="1"/>
            <a:t>For</a:t>
          </a:r>
          <a:r>
            <a:rPr lang="es-ES" sz="1900" kern="1200" dirty="0"/>
            <a:t> </a:t>
          </a:r>
          <a:r>
            <a:rPr lang="es-ES" sz="1900" kern="1200" dirty="0" err="1"/>
            <a:t>External</a:t>
          </a:r>
          <a:r>
            <a:rPr lang="es-ES" sz="1900" kern="1200" dirty="0"/>
            <a:t> Event</a:t>
          </a:r>
          <a:endParaRPr lang="en-US" sz="1900" kern="1200" dirty="0"/>
        </a:p>
      </dsp:txBody>
      <dsp:txXfrm>
        <a:off x="5570714" y="3447654"/>
        <a:ext cx="1449772" cy="687685"/>
      </dsp:txXfrm>
    </dsp:sp>
    <dsp:sp modelId="{C59E3D4F-925D-4DE6-B88F-4EC982476E08}">
      <dsp:nvSpPr>
        <dsp:cNvPr id="0" name=""/>
        <dsp:cNvSpPr/>
      </dsp:nvSpPr>
      <dsp:spPr>
        <a:xfrm>
          <a:off x="7377764" y="3410453"/>
          <a:ext cx="1524174" cy="762087"/>
        </a:xfrm>
        <a:prstGeom prst="flowChartAlternate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…</a:t>
          </a:r>
          <a:endParaRPr lang="en-US" sz="1900" kern="1200" dirty="0"/>
        </a:p>
      </dsp:txBody>
      <dsp:txXfrm>
        <a:off x="7414965" y="3447654"/>
        <a:ext cx="1449772" cy="687685"/>
      </dsp:txXfrm>
    </dsp:sp>
    <dsp:sp modelId="{6A53AE93-744E-4A2E-B32D-B8FA32C03743}">
      <dsp:nvSpPr>
        <dsp:cNvPr id="0" name=""/>
        <dsp:cNvSpPr/>
      </dsp:nvSpPr>
      <dsp:spPr>
        <a:xfrm>
          <a:off x="3734561" y="2138286"/>
          <a:ext cx="1524174" cy="762087"/>
        </a:xfrm>
        <a:prstGeom prst="flowChartAlternateProcess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Orchestrator</a:t>
          </a:r>
          <a:r>
            <a:rPr lang="es-ES" sz="1900" kern="1200" dirty="0"/>
            <a:t> Function</a:t>
          </a:r>
          <a:endParaRPr lang="en-US" sz="1900" kern="1200" dirty="0"/>
        </a:p>
      </dsp:txBody>
      <dsp:txXfrm>
        <a:off x="3771762" y="2175487"/>
        <a:ext cx="1449772" cy="687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2D414-108A-4B91-9D95-CD6E3D3A858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B7A63-07EA-4B74-8E2D-C2738F35A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0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2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02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88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00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82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16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7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3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1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3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63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41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3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DF990796-0BFF-0D0B-F661-F6E8D91FF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45" y="4837751"/>
            <a:ext cx="9144000" cy="1029137"/>
          </a:xfrm>
        </p:spPr>
        <p:txBody>
          <a:bodyPr>
            <a:noAutofit/>
          </a:bodyPr>
          <a:lstStyle>
            <a:lvl1pPr marL="0" indent="0">
              <a:buNone/>
              <a:defRPr sz="6600"/>
            </a:lvl1pPr>
          </a:lstStyle>
          <a:p>
            <a:r>
              <a:rPr lang="en-US" sz="6000" b="1" dirty="0"/>
              <a:t>MADRID</a:t>
            </a:r>
            <a:endParaRPr lang="es-ES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96A63-5F40-9FA7-BE86-CACB4FD2EC90}"/>
              </a:ext>
            </a:extLst>
          </p:cNvPr>
          <p:cNvSpPr txBox="1"/>
          <p:nvPr userDrawn="1"/>
        </p:nvSpPr>
        <p:spPr>
          <a:xfrm>
            <a:off x="9129695" y="186535"/>
            <a:ext cx="267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#netconfmad</a:t>
            </a:r>
          </a:p>
        </p:txBody>
      </p:sp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46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7669F69-3F24-F81D-2F7F-2D6B3519E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665" t="36654" r="15513" b="55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9BD935-108F-5D5D-0DB0-664D4B9A5566}"/>
              </a:ext>
            </a:extLst>
          </p:cNvPr>
          <p:cNvSpPr txBox="1"/>
          <p:nvPr userDrawn="1"/>
        </p:nvSpPr>
        <p:spPr>
          <a:xfrm>
            <a:off x="9129695" y="186535"/>
            <a:ext cx="267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#netconfmad</a:t>
            </a:r>
          </a:p>
        </p:txBody>
      </p:sp>
    </p:spTree>
    <p:extLst>
      <p:ext uri="{BB962C8B-B14F-4D97-AF65-F5344CB8AC3E}">
        <p14:creationId xmlns:p14="http://schemas.microsoft.com/office/powerpoint/2010/main" val="284234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B3285-E880-1D25-1FC4-D88D06D03AAF}"/>
              </a:ext>
            </a:extLst>
          </p:cNvPr>
          <p:cNvSpPr txBox="1"/>
          <p:nvPr userDrawn="1"/>
        </p:nvSpPr>
        <p:spPr>
          <a:xfrm>
            <a:off x="59338" y="6396335"/>
            <a:ext cx="184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#netconfmad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88984-0332-8CB6-4337-5DD86C3FA919}"/>
              </a:ext>
            </a:extLst>
          </p:cNvPr>
          <p:cNvSpPr txBox="1"/>
          <p:nvPr userDrawn="1"/>
        </p:nvSpPr>
        <p:spPr>
          <a:xfrm>
            <a:off x="59338" y="6396335"/>
            <a:ext cx="184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#netconfmad</a:t>
            </a:r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FF286-81B7-1C68-6C32-91730C48C294}"/>
              </a:ext>
            </a:extLst>
          </p:cNvPr>
          <p:cNvSpPr txBox="1"/>
          <p:nvPr userDrawn="1"/>
        </p:nvSpPr>
        <p:spPr>
          <a:xfrm>
            <a:off x="9430404" y="34706"/>
            <a:ext cx="267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#netconfmad</a:t>
            </a:r>
          </a:p>
        </p:txBody>
      </p:sp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49" r:id="rId3"/>
    <p:sldLayoutId id="2147483650" r:id="rId4"/>
    <p:sldLayoutId id="2147483652" r:id="rId5"/>
    <p:sldLayoutId id="2147483657" r:id="rId6"/>
    <p:sldLayoutId id="2147483653" r:id="rId7"/>
    <p:sldLayoutId id="2147483658" r:id="rId8"/>
    <p:sldLayoutId id="2147483654" r:id="rId9"/>
    <p:sldLayoutId id="2147483655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sv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techcommunity.microsoft.com/t5/apps-on-azure-blog/net-on-azure-functions-roadmap-update/bc-p/3631759#M865" TargetMode="External"/><Relationship Id="rId7" Type="http://schemas.openxmlformats.org/officeDocument/2006/relationships/hyperlink" Target="https://learn.microsoft.com/en-us/azure/azure-functions/functions-create-function-app-porta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microsoft.com/en-us/azure/azure-functions/functions-create-your-first-function-visual-studio?tabs=isolated-process" TargetMode="External"/><Relationship Id="rId5" Type="http://schemas.openxmlformats.org/officeDocument/2006/relationships/hyperlink" Target="https://docs.microsoft.com/en-us/azure/azure-functions/create-first-function-cli-csharp?tabs=azure-cli%2Cisolated-process" TargetMode="External"/><Relationship Id="rId4" Type="http://schemas.openxmlformats.org/officeDocument/2006/relationships/hyperlink" Target="https://docs.microsoft.com/en-us/azure/azure-functions/dotnet-isolated-process-guide" TargetMode="External"/><Relationship Id="rId9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002599AF-94BF-2107-D8D6-8EC5989D1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45" y="4881293"/>
            <a:ext cx="9144000" cy="1029137"/>
          </a:xfrm>
        </p:spPr>
        <p:txBody>
          <a:bodyPr/>
          <a:lstStyle/>
          <a:p>
            <a:r>
              <a:rPr lang="en-US" sz="7200" b="1" dirty="0"/>
              <a:t>MADRID</a:t>
            </a:r>
            <a:endParaRPr lang="es-ES" sz="7200" b="1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818E312-29EC-7BC2-8DD1-6EA06F8EC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4183" y="546641"/>
            <a:ext cx="1559555" cy="1559555"/>
          </a:xfrm>
          <a:prstGeom prst="rect">
            <a:avLst/>
          </a:prstGeom>
          <a:effectLst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B0A153-A7D5-CFB2-7333-72763DF8BC8A}"/>
              </a:ext>
            </a:extLst>
          </p:cNvPr>
          <p:cNvSpPr txBox="1">
            <a:spLocks/>
          </p:cNvSpPr>
          <p:nvPr/>
        </p:nvSpPr>
        <p:spPr>
          <a:xfrm>
            <a:off x="838200" y="1195697"/>
            <a:ext cx="3200400" cy="4238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n-US" sz="4400">
                <a:latin typeface="+mj-lt"/>
                <a:cs typeface="+mj-cs"/>
              </a:rPr>
              <a:t>SDK type binding 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AF92F07D-13F4-4E54-EE24-C37050ABD2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1216234"/>
              </p:ext>
            </p:extLst>
          </p:nvPr>
        </p:nvGraphicFramePr>
        <p:xfrm>
          <a:off x="4197096" y="1462813"/>
          <a:ext cx="4717428" cy="495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469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BD1FE-7128-2B4D-A909-381A16E5810A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" r="3677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683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15C173-BADC-4EAE-1CD6-5D8BD6922303}"/>
              </a:ext>
            </a:extLst>
          </p:cNvPr>
          <p:cNvSpPr txBox="1">
            <a:spLocks/>
          </p:cNvSpPr>
          <p:nvPr/>
        </p:nvSpPr>
        <p:spPr>
          <a:xfrm>
            <a:off x="934872" y="982272"/>
            <a:ext cx="3388419" cy="4560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n-US" sz="4000">
                <a:solidFill>
                  <a:srgbClr val="FFFFFF"/>
                </a:solidFill>
                <a:latin typeface="+mj-lt"/>
                <a:cs typeface="+mj-cs"/>
              </a:rPr>
              <a:t>Migrating to .NET 7</a:t>
            </a:r>
            <a:endParaRPr lang="en-US" sz="40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5003D5-8BF1-27D2-E056-79E385661A4F}"/>
              </a:ext>
            </a:extLst>
          </p:cNvPr>
          <p:cNvSpPr txBox="1">
            <a:spLocks/>
          </p:cNvSpPr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EFFFF"/>
                </a:solidFill>
                <a:latin typeface="+mn-lt"/>
                <a:cs typeface="+mn-cs"/>
              </a:rPr>
              <a:t> If you're on Azure Functions 3.0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accent4"/>
                </a:solidFill>
                <a:latin typeface="Open Sans"/>
                <a:ea typeface="Open Sans"/>
                <a:cs typeface="Open Sans"/>
              </a:rPr>
              <a:t>https://aka.ms/v3-af-dotnet-migration </a:t>
            </a:r>
            <a:br>
              <a:rPr lang="en-US" dirty="0">
                <a:solidFill>
                  <a:srgbClr val="FEFFFF"/>
                </a:solidFill>
                <a:latin typeface="+mn-lt"/>
                <a:cs typeface="+mn-cs"/>
              </a:rPr>
            </a:br>
            <a:endParaRPr lang="en-US" dirty="0">
              <a:solidFill>
                <a:srgbClr val="FEFFFF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rgbClr val="FEFFFF"/>
                </a:solidFill>
                <a:latin typeface="+mn-lt"/>
                <a:cs typeface="+mn-cs"/>
              </a:rPr>
              <a:t> If you're on Azure Functions 1.0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accent4"/>
                </a:solidFill>
                <a:latin typeface="Open Sans"/>
                <a:ea typeface="Open Sans"/>
                <a:cs typeface="Open Sans"/>
              </a:rPr>
              <a:t>https://aka.ms/v1-af-dotnet-migration </a:t>
            </a:r>
          </a:p>
          <a:p>
            <a:pPr marL="457200" lvl="1"/>
            <a:endParaRPr lang="en-US" dirty="0">
              <a:solidFill>
                <a:srgbClr val="FEFFFF"/>
              </a:solidFill>
              <a:latin typeface="+mn-lt"/>
              <a:cs typeface="+mn-cs"/>
            </a:endParaRPr>
          </a:p>
          <a:p>
            <a:pPr marL="0"/>
            <a:endParaRPr lang="en-US" sz="2400" dirty="0">
              <a:solidFill>
                <a:srgbClr val="FE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33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Azure Functions .NET Roadmap</a:t>
            </a:r>
          </a:p>
        </p:txBody>
      </p:sp>
      <p:pic>
        <p:nvPicPr>
          <p:cNvPr id="28" name="Picture 28" descr="Diagram&#10;&#10;Description automatically generated">
            <a:extLst>
              <a:ext uri="{FF2B5EF4-FFF2-40B4-BE49-F238E27FC236}">
                <a16:creationId xmlns:a16="http://schemas.microsoft.com/office/drawing/2014/main" id="{4A971891-208A-749F-1AE2-920295D8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50309"/>
            <a:ext cx="10905066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61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0614-7317-DC89-849A-4BE07217AFB9}"/>
              </a:ext>
            </a:extLst>
          </p:cNvPr>
          <p:cNvSpPr txBox="1">
            <a:spLocks/>
          </p:cNvSpPr>
          <p:nvPr/>
        </p:nvSpPr>
        <p:spPr>
          <a:xfrm>
            <a:off x="701040" y="1035569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s-ES" sz="4000" dirty="0">
                <a:latin typeface="Open Sans"/>
                <a:ea typeface="Open Sans"/>
                <a:cs typeface="Open Sans"/>
              </a:rPr>
              <a:t>A</a:t>
            </a:r>
            <a:r>
              <a:rPr lang="en-US" sz="4000" dirty="0" err="1">
                <a:latin typeface="Open Sans"/>
                <a:ea typeface="Open Sans"/>
                <a:cs typeface="Open Sans"/>
              </a:rPr>
              <a:t>zure</a:t>
            </a:r>
            <a:r>
              <a:rPr lang="en-US" sz="4000" dirty="0">
                <a:latin typeface="Open Sans"/>
                <a:ea typeface="Open Sans"/>
                <a:cs typeface="Open Sans"/>
              </a:rPr>
              <a:t> Durable Functions in .NET 7</a:t>
            </a:r>
            <a:endParaRPr lang="en-US" sz="4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C73CDAA-91F5-2E29-31C5-0518E7BA7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779974"/>
              </p:ext>
            </p:extLst>
          </p:nvPr>
        </p:nvGraphicFramePr>
        <p:xfrm>
          <a:off x="1873250" y="1439333"/>
          <a:ext cx="89027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CF6571D-41CD-7086-065A-04B1A905E652}"/>
              </a:ext>
            </a:extLst>
          </p:cNvPr>
          <p:cNvSpPr txBox="1">
            <a:spLocks/>
          </p:cNvSpPr>
          <p:nvPr/>
        </p:nvSpPr>
        <p:spPr>
          <a:xfrm>
            <a:off x="758190" y="6228975"/>
            <a:ext cx="10515600" cy="579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Open Sans"/>
                <a:ea typeface="Open Sans"/>
                <a:cs typeface="Open Sans"/>
              </a:rPr>
              <a:t>https://learn.microsoft.com/en-us/azure/azure-functions/durable/durable-functions-overview</a:t>
            </a:r>
          </a:p>
        </p:txBody>
      </p:sp>
    </p:spTree>
    <p:extLst>
      <p:ext uri="{BB962C8B-B14F-4D97-AF65-F5344CB8AC3E}">
        <p14:creationId xmlns:p14="http://schemas.microsoft.com/office/powerpoint/2010/main" val="4243285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0614-7317-DC89-849A-4BE07217AFB9}"/>
              </a:ext>
            </a:extLst>
          </p:cNvPr>
          <p:cNvSpPr txBox="1">
            <a:spLocks/>
          </p:cNvSpPr>
          <p:nvPr/>
        </p:nvSpPr>
        <p:spPr>
          <a:xfrm>
            <a:off x="701040" y="1035569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s-ES" sz="4000" dirty="0">
                <a:latin typeface="Open Sans"/>
                <a:ea typeface="Open Sans"/>
                <a:cs typeface="Open Sans"/>
              </a:rPr>
              <a:t>A</a:t>
            </a:r>
            <a:r>
              <a:rPr lang="en-US" sz="4000" dirty="0" err="1">
                <a:latin typeface="Open Sans"/>
                <a:ea typeface="Open Sans"/>
                <a:cs typeface="Open Sans"/>
              </a:rPr>
              <a:t>zure</a:t>
            </a:r>
            <a:r>
              <a:rPr lang="en-US" sz="4000" dirty="0">
                <a:latin typeface="Open Sans"/>
                <a:ea typeface="Open Sans"/>
                <a:cs typeface="Open Sans"/>
              </a:rPr>
              <a:t> Durable Functions in .NET 7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F7237-7C83-F44A-7BCC-4987F29B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77" y="3167062"/>
            <a:ext cx="7858125" cy="14001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A2A929-D723-18BD-BB9C-ECCBEB4A1A15}"/>
              </a:ext>
            </a:extLst>
          </p:cNvPr>
          <p:cNvSpPr txBox="1">
            <a:spLocks/>
          </p:cNvSpPr>
          <p:nvPr/>
        </p:nvSpPr>
        <p:spPr>
          <a:xfrm>
            <a:off x="701040" y="2408969"/>
            <a:ext cx="2778760" cy="43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Open Sans"/>
                <a:ea typeface="Open Sans"/>
                <a:cs typeface="Open Sans"/>
              </a:rPr>
              <a:t>Function Chaining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1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0614-7317-DC89-849A-4BE07217AFB9}"/>
              </a:ext>
            </a:extLst>
          </p:cNvPr>
          <p:cNvSpPr txBox="1">
            <a:spLocks/>
          </p:cNvSpPr>
          <p:nvPr/>
        </p:nvSpPr>
        <p:spPr>
          <a:xfrm>
            <a:off x="701040" y="1035569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s-ES" sz="4000" dirty="0">
                <a:latin typeface="Open Sans"/>
                <a:ea typeface="Open Sans"/>
                <a:cs typeface="Open Sans"/>
              </a:rPr>
              <a:t>A</a:t>
            </a:r>
            <a:r>
              <a:rPr lang="en-US" sz="4000" dirty="0" err="1">
                <a:latin typeface="Open Sans"/>
                <a:ea typeface="Open Sans"/>
                <a:cs typeface="Open Sans"/>
              </a:rPr>
              <a:t>zure</a:t>
            </a:r>
            <a:r>
              <a:rPr lang="en-US" sz="4000" dirty="0">
                <a:latin typeface="Open Sans"/>
                <a:ea typeface="Open Sans"/>
                <a:cs typeface="Open Sans"/>
              </a:rPr>
              <a:t> Durable Functions in .NET 7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A2A929-D723-18BD-BB9C-ECCBEB4A1A15}"/>
              </a:ext>
            </a:extLst>
          </p:cNvPr>
          <p:cNvSpPr txBox="1">
            <a:spLocks/>
          </p:cNvSpPr>
          <p:nvPr/>
        </p:nvSpPr>
        <p:spPr>
          <a:xfrm>
            <a:off x="701040" y="2408969"/>
            <a:ext cx="2778760" cy="43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Open Sans"/>
                <a:ea typeface="Open Sans"/>
                <a:cs typeface="Open Sans"/>
              </a:rPr>
              <a:t>Fan Out/Fan In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A8D2C-C5FD-59B5-A2B2-6EFA94EB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37" y="3098281"/>
            <a:ext cx="54959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0614-7317-DC89-849A-4BE07217AFB9}"/>
              </a:ext>
            </a:extLst>
          </p:cNvPr>
          <p:cNvSpPr txBox="1">
            <a:spLocks/>
          </p:cNvSpPr>
          <p:nvPr/>
        </p:nvSpPr>
        <p:spPr>
          <a:xfrm>
            <a:off x="701040" y="1035569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s-ES" sz="4000" dirty="0">
                <a:latin typeface="Open Sans"/>
                <a:ea typeface="Open Sans"/>
                <a:cs typeface="Open Sans"/>
              </a:rPr>
              <a:t>A</a:t>
            </a:r>
            <a:r>
              <a:rPr lang="en-US" sz="4000" dirty="0" err="1">
                <a:latin typeface="Open Sans"/>
                <a:ea typeface="Open Sans"/>
                <a:cs typeface="Open Sans"/>
              </a:rPr>
              <a:t>zure</a:t>
            </a:r>
            <a:r>
              <a:rPr lang="en-US" sz="4000" dirty="0">
                <a:latin typeface="Open Sans"/>
                <a:ea typeface="Open Sans"/>
                <a:cs typeface="Open Sans"/>
              </a:rPr>
              <a:t> Durable Functions in .NET 7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A2A929-D723-18BD-BB9C-ECCBEB4A1A15}"/>
              </a:ext>
            </a:extLst>
          </p:cNvPr>
          <p:cNvSpPr txBox="1">
            <a:spLocks/>
          </p:cNvSpPr>
          <p:nvPr/>
        </p:nvSpPr>
        <p:spPr>
          <a:xfrm>
            <a:off x="701040" y="2408969"/>
            <a:ext cx="2778760" cy="43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Open Sans"/>
                <a:ea typeface="Open Sans"/>
                <a:cs typeface="Open Sans"/>
              </a:rPr>
              <a:t>Async HTTP APIs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C38F58-E35A-6543-BF72-A094DD1DE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2" y="2907781"/>
            <a:ext cx="38766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28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0614-7317-DC89-849A-4BE07217AFB9}"/>
              </a:ext>
            </a:extLst>
          </p:cNvPr>
          <p:cNvSpPr txBox="1">
            <a:spLocks/>
          </p:cNvSpPr>
          <p:nvPr/>
        </p:nvSpPr>
        <p:spPr>
          <a:xfrm>
            <a:off x="701040" y="1035569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s-ES" sz="4000" dirty="0">
                <a:latin typeface="Open Sans"/>
                <a:ea typeface="Open Sans"/>
                <a:cs typeface="Open Sans"/>
              </a:rPr>
              <a:t>A</a:t>
            </a:r>
            <a:r>
              <a:rPr lang="en-US" sz="4000" dirty="0" err="1">
                <a:latin typeface="Open Sans"/>
                <a:ea typeface="Open Sans"/>
                <a:cs typeface="Open Sans"/>
              </a:rPr>
              <a:t>zure</a:t>
            </a:r>
            <a:r>
              <a:rPr lang="en-US" sz="4000" dirty="0">
                <a:latin typeface="Open Sans"/>
                <a:ea typeface="Open Sans"/>
                <a:cs typeface="Open Sans"/>
              </a:rPr>
              <a:t> Durable Functions in .NET 7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A2A929-D723-18BD-BB9C-ECCBEB4A1A15}"/>
              </a:ext>
            </a:extLst>
          </p:cNvPr>
          <p:cNvSpPr txBox="1">
            <a:spLocks/>
          </p:cNvSpPr>
          <p:nvPr/>
        </p:nvSpPr>
        <p:spPr>
          <a:xfrm>
            <a:off x="701040" y="2408969"/>
            <a:ext cx="2778760" cy="43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Open Sans"/>
                <a:ea typeface="Open Sans"/>
                <a:cs typeface="Open Sans"/>
              </a:rPr>
              <a:t>Monitor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92160-3110-D06A-701F-2D10D921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715" y="2574925"/>
            <a:ext cx="42862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1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0614-7317-DC89-849A-4BE07217AFB9}"/>
              </a:ext>
            </a:extLst>
          </p:cNvPr>
          <p:cNvSpPr txBox="1">
            <a:spLocks/>
          </p:cNvSpPr>
          <p:nvPr/>
        </p:nvSpPr>
        <p:spPr>
          <a:xfrm>
            <a:off x="701040" y="1035569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s-ES" sz="4000" dirty="0">
                <a:latin typeface="Open Sans"/>
                <a:ea typeface="Open Sans"/>
                <a:cs typeface="Open Sans"/>
              </a:rPr>
              <a:t>A</a:t>
            </a:r>
            <a:r>
              <a:rPr lang="en-US" sz="4000" dirty="0" err="1">
                <a:latin typeface="Open Sans"/>
                <a:ea typeface="Open Sans"/>
                <a:cs typeface="Open Sans"/>
              </a:rPr>
              <a:t>zure</a:t>
            </a:r>
            <a:r>
              <a:rPr lang="en-US" sz="4000" dirty="0">
                <a:latin typeface="Open Sans"/>
                <a:ea typeface="Open Sans"/>
                <a:cs typeface="Open Sans"/>
              </a:rPr>
              <a:t> Durable Functions in .NET 7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A2A929-D723-18BD-BB9C-ECCBEB4A1A15}"/>
              </a:ext>
            </a:extLst>
          </p:cNvPr>
          <p:cNvSpPr txBox="1">
            <a:spLocks/>
          </p:cNvSpPr>
          <p:nvPr/>
        </p:nvSpPr>
        <p:spPr>
          <a:xfrm>
            <a:off x="701040" y="2408969"/>
            <a:ext cx="2778760" cy="43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Open Sans"/>
                <a:ea typeface="Open Sans"/>
                <a:cs typeface="Open Sans"/>
              </a:rPr>
              <a:t>Human interaction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C4626-2E51-D8A2-CF89-EDB48386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25" y="3138487"/>
            <a:ext cx="50101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334855-2484-4A97-3572-FFB56ED26D63}"/>
              </a:ext>
            </a:extLst>
          </p:cNvPr>
          <p:cNvSpPr txBox="1"/>
          <p:nvPr/>
        </p:nvSpPr>
        <p:spPr>
          <a:xfrm>
            <a:off x="9129695" y="186535"/>
            <a:ext cx="267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#netconfmad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46BF830-A28E-1377-DBDE-B11FA650AF9E}"/>
              </a:ext>
            </a:extLst>
          </p:cNvPr>
          <p:cNvSpPr/>
          <p:nvPr/>
        </p:nvSpPr>
        <p:spPr>
          <a:xfrm>
            <a:off x="-558114" y="3614791"/>
            <a:ext cx="7242962" cy="2195944"/>
          </a:xfrm>
          <a:prstGeom prst="hexagon">
            <a:avLst>
              <a:gd name="adj" fmla="val 20000"/>
              <a:gd name="vf" fmla="val 115470"/>
            </a:avLst>
          </a:prstGeom>
          <a:solidFill>
            <a:srgbClr val="8065E0"/>
          </a:solidFill>
          <a:ln w="38100" cap="rnd" cmpd="sng">
            <a:solidFill>
              <a:srgbClr val="806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1345DA0-300D-A8AC-B7DD-C2841730A180}"/>
              </a:ext>
            </a:extLst>
          </p:cNvPr>
          <p:cNvSpPr/>
          <p:nvPr/>
        </p:nvSpPr>
        <p:spPr>
          <a:xfrm>
            <a:off x="-179100" y="5785486"/>
            <a:ext cx="8154176" cy="526660"/>
          </a:xfrm>
          <a:prstGeom prst="hexagon">
            <a:avLst>
              <a:gd name="adj" fmla="val 20000"/>
              <a:gd name="vf" fmla="val 115470"/>
            </a:avLst>
          </a:prstGeom>
          <a:solidFill>
            <a:srgbClr val="512BD4"/>
          </a:solidFill>
          <a:ln w="38100" cap="rnd" cmpd="sng">
            <a:solidFill>
              <a:srgbClr val="512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 anchorCtr="1"/>
          <a:lstStyle/>
          <a:p>
            <a:endParaRPr lang="es-E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37333-D333-5DFC-FB77-997F5B668097}"/>
              </a:ext>
            </a:extLst>
          </p:cNvPr>
          <p:cNvSpPr txBox="1"/>
          <p:nvPr/>
        </p:nvSpPr>
        <p:spPr>
          <a:xfrm>
            <a:off x="0" y="5756428"/>
            <a:ext cx="4454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s-E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ergio Parra “Parrita”</a:t>
            </a:r>
            <a:endParaRPr lang="es-ES" sz="32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15B36-851D-43AC-D696-3FDB168748F1}"/>
              </a:ext>
            </a:extLst>
          </p:cNvPr>
          <p:cNvGrpSpPr/>
          <p:nvPr/>
        </p:nvGrpSpPr>
        <p:grpSpPr>
          <a:xfrm>
            <a:off x="5017011" y="5845234"/>
            <a:ext cx="2429571" cy="461665"/>
            <a:chOff x="4168243" y="6133107"/>
            <a:chExt cx="2429571" cy="4616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58E7DD1-573D-0D1C-298D-6B1EFD4A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7F0"/>
                </a:clrFrom>
                <a:clrTo>
                  <a:srgbClr val="FBF7F0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68243" y="6186299"/>
              <a:ext cx="367532" cy="3552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30AB54-CDE8-2E36-B214-B0E5F34B86EE}"/>
                </a:ext>
              </a:extLst>
            </p:cNvPr>
            <p:cNvSpPr txBox="1"/>
            <p:nvPr/>
          </p:nvSpPr>
          <p:spPr>
            <a:xfrm>
              <a:off x="4535775" y="6133107"/>
              <a:ext cx="206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chemeClr val="bg1"/>
                  </a:solidFill>
                </a:rPr>
                <a:t>@sparraguerra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0DDCD47-682C-38FF-DA5A-41016F25FC2B}"/>
              </a:ext>
            </a:extLst>
          </p:cNvPr>
          <p:cNvSpPr txBox="1"/>
          <p:nvPr/>
        </p:nvSpPr>
        <p:spPr>
          <a:xfrm>
            <a:off x="327616" y="3716114"/>
            <a:ext cx="61631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Building Serverless Applications using Durable Azure Functions &amp; .NET 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0EAA1E-2A6D-3B48-8956-E4EAF73A208B}"/>
              </a:ext>
            </a:extLst>
          </p:cNvPr>
          <p:cNvGrpSpPr/>
          <p:nvPr/>
        </p:nvGrpSpPr>
        <p:grpSpPr>
          <a:xfrm>
            <a:off x="493200" y="403200"/>
            <a:ext cx="2916000" cy="2916000"/>
            <a:chOff x="4515266" y="2887200"/>
            <a:chExt cx="2169934" cy="2174441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93CD8CEE-C9A0-521C-14E5-C3A1F0EB484B}"/>
                </a:ext>
              </a:extLst>
            </p:cNvPr>
            <p:cNvSpPr/>
            <p:nvPr/>
          </p:nvSpPr>
          <p:spPr>
            <a:xfrm>
              <a:off x="4515266" y="2991644"/>
              <a:ext cx="343118" cy="328848"/>
            </a:xfrm>
            <a:prstGeom prst="hexagon">
              <a:avLst>
                <a:gd name="adj" fmla="val 20000"/>
                <a:gd name="vf" fmla="val 115470"/>
              </a:avLst>
            </a:prstGeom>
            <a:solidFill>
              <a:schemeClr val="bg1"/>
            </a:solidFill>
            <a:ln w="38100" cap="rnd" cmpd="sng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E3EF7229-305E-5AAD-3B39-3CB9FCA7CA87}"/>
                </a:ext>
              </a:extLst>
            </p:cNvPr>
            <p:cNvSpPr/>
            <p:nvPr/>
          </p:nvSpPr>
          <p:spPr>
            <a:xfrm>
              <a:off x="6268264" y="4512374"/>
              <a:ext cx="343118" cy="328848"/>
            </a:xfrm>
            <a:prstGeom prst="hexagon">
              <a:avLst>
                <a:gd name="adj" fmla="val 20000"/>
                <a:gd name="vf" fmla="val 115470"/>
              </a:avLst>
            </a:prstGeom>
            <a:solidFill>
              <a:schemeClr val="bg1"/>
            </a:solidFill>
            <a:ln w="38100" cap="rnd" cmpd="sng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162147E8-E766-E8D4-4B13-4B17CF7E8AA9}"/>
                </a:ext>
              </a:extLst>
            </p:cNvPr>
            <p:cNvSpPr/>
            <p:nvPr/>
          </p:nvSpPr>
          <p:spPr>
            <a:xfrm>
              <a:off x="6103927" y="4732793"/>
              <a:ext cx="343118" cy="328848"/>
            </a:xfrm>
            <a:prstGeom prst="hexagon">
              <a:avLst>
                <a:gd name="adj" fmla="val 20000"/>
                <a:gd name="vf" fmla="val 115470"/>
              </a:avLst>
            </a:prstGeom>
            <a:solidFill>
              <a:schemeClr val="bg1"/>
            </a:solidFill>
            <a:ln w="38100" cap="rnd" cmpd="sng">
              <a:solidFill>
                <a:srgbClr val="D8C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2" descr="Image">
              <a:extLst>
                <a:ext uri="{FF2B5EF4-FFF2-40B4-BE49-F238E27FC236}">
                  <a16:creationId xmlns:a16="http://schemas.microsoft.com/office/drawing/2014/main" id="{AC35A94F-E14B-A9CF-E08E-17BA019DB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9600" y="2887200"/>
              <a:ext cx="2145600" cy="2145600"/>
            </a:xfrm>
            <a:prstGeom prst="hexagon">
              <a:avLst>
                <a:gd name="adj" fmla="val 18363"/>
                <a:gd name="vf" fmla="val 115470"/>
              </a:avLst>
            </a:prstGeom>
            <a:solidFill>
              <a:schemeClr val="bg1"/>
            </a:solidFill>
            <a:ln w="38100" cap="rnd" cmpd="sng">
              <a:solidFill>
                <a:srgbClr val="5A5AA1"/>
              </a:solidFill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5CA512A-FC68-5A83-A97E-BD17258EAE19}"/>
              </a:ext>
            </a:extLst>
          </p:cNvPr>
          <p:cNvGrpSpPr/>
          <p:nvPr/>
        </p:nvGrpSpPr>
        <p:grpSpPr>
          <a:xfrm>
            <a:off x="2848913" y="209245"/>
            <a:ext cx="2355813" cy="1967739"/>
            <a:chOff x="358208" y="1165016"/>
            <a:chExt cx="1074393" cy="969187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BE75A085-1106-DCC0-FF75-361E1FD8CFB3}"/>
                </a:ext>
              </a:extLst>
            </p:cNvPr>
            <p:cNvSpPr/>
            <p:nvPr/>
          </p:nvSpPr>
          <p:spPr>
            <a:xfrm>
              <a:off x="358208" y="1165016"/>
              <a:ext cx="1074393" cy="969187"/>
            </a:xfrm>
            <a:prstGeom prst="hexagon">
              <a:avLst>
                <a:gd name="adj" fmla="val 20000"/>
                <a:gd name="vf" fmla="val 115470"/>
              </a:avLst>
            </a:prstGeom>
            <a:solidFill>
              <a:schemeClr val="bg1">
                <a:lumMod val="95000"/>
              </a:schemeClr>
            </a:solidFill>
            <a:ln w="38100" cap="rnd" cmpd="sng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4" name="Picture 2" descr="Image">
              <a:extLst>
                <a:ext uri="{FF2B5EF4-FFF2-40B4-BE49-F238E27FC236}">
                  <a16:creationId xmlns:a16="http://schemas.microsoft.com/office/drawing/2014/main" id="{48F4CD67-FACC-B1F9-8181-BE4F1696D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01" y="1229906"/>
              <a:ext cx="839407" cy="83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2">
            <a:extLst>
              <a:ext uri="{FF2B5EF4-FFF2-40B4-BE49-F238E27FC236}">
                <a16:creationId xmlns:a16="http://schemas.microsoft.com/office/drawing/2014/main" id="{27CD719C-C964-FA77-9998-0C434A817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911" y="5882774"/>
            <a:ext cx="1022875" cy="4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0614-7317-DC89-849A-4BE07217AFB9}"/>
              </a:ext>
            </a:extLst>
          </p:cNvPr>
          <p:cNvSpPr txBox="1">
            <a:spLocks/>
          </p:cNvSpPr>
          <p:nvPr/>
        </p:nvSpPr>
        <p:spPr>
          <a:xfrm>
            <a:off x="701040" y="1035569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s-ES" sz="4000" dirty="0">
                <a:latin typeface="Open Sans"/>
                <a:ea typeface="Open Sans"/>
                <a:cs typeface="Open Sans"/>
              </a:rPr>
              <a:t>A</a:t>
            </a:r>
            <a:r>
              <a:rPr lang="en-US" sz="4000" dirty="0" err="1">
                <a:latin typeface="Open Sans"/>
                <a:ea typeface="Open Sans"/>
                <a:cs typeface="Open Sans"/>
              </a:rPr>
              <a:t>zure</a:t>
            </a:r>
            <a:r>
              <a:rPr lang="en-US" sz="4000" dirty="0">
                <a:latin typeface="Open Sans"/>
                <a:ea typeface="Open Sans"/>
                <a:cs typeface="Open Sans"/>
              </a:rPr>
              <a:t> Durable Functions in .NET 7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A2A929-D723-18BD-BB9C-ECCBEB4A1A15}"/>
              </a:ext>
            </a:extLst>
          </p:cNvPr>
          <p:cNvSpPr txBox="1">
            <a:spLocks/>
          </p:cNvSpPr>
          <p:nvPr/>
        </p:nvSpPr>
        <p:spPr>
          <a:xfrm>
            <a:off x="701039" y="2408969"/>
            <a:ext cx="3528061" cy="43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Open Sans"/>
                <a:ea typeface="Open Sans"/>
                <a:cs typeface="Open Sans"/>
              </a:rPr>
              <a:t>Aggregator (stateful entities)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66FC9-6A25-F665-B6A2-A8EA73F3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7" y="3175000"/>
            <a:ext cx="46577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5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BD1FE-7128-2B4D-A909-381A16E5810A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" r="3677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955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Getting started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4F65F7-2359-ED33-6354-1D1EB11DF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58" y="2784539"/>
            <a:ext cx="6382657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 dirty="0">
                <a:latin typeface="Consolas"/>
                <a:ea typeface="Open Sans"/>
              </a:rPr>
              <a:t>Roadmap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300" dirty="0">
                <a:latin typeface="SegoeUI"/>
                <a:ea typeface="Open Sans"/>
              </a:rPr>
              <a:t>.NET on Azure Functions Roadmap Update </a:t>
            </a:r>
            <a:r>
              <a:rPr lang="en-US" sz="1300" dirty="0">
                <a:latin typeface="SegoeUI"/>
                <a:ea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1300" dirty="0">
              <a:latin typeface="SegoeUI"/>
              <a:ea typeface="Open Sans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300" dirty="0">
                <a:latin typeface="SegoeUI"/>
                <a:ea typeface="Open Sans"/>
              </a:rPr>
              <a:t>Workstream related Public roadmap: </a:t>
            </a:r>
            <a:r>
              <a:rPr lang="en-US" sz="1300" b="1" i="1" u="sng" dirty="0">
                <a:latin typeface="SegoeUI"/>
                <a:ea typeface="Open Sans"/>
              </a:rPr>
              <a:t>http://aka.ms/af-dotnet-roadmap</a:t>
            </a:r>
            <a:r>
              <a:rPr lang="en-US" sz="1300" b="1" i="1" dirty="0">
                <a:latin typeface="SegoeUI"/>
                <a:ea typeface="Open Sans"/>
              </a:rPr>
              <a:t> </a:t>
            </a:r>
          </a:p>
          <a:p>
            <a:endParaRPr lang="en-US" sz="13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300" dirty="0">
                <a:latin typeface="Consolas"/>
                <a:ea typeface="Open Sans"/>
              </a:rPr>
              <a:t> Docs </a:t>
            </a:r>
            <a:endParaRPr lang="en-US" sz="13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 b="0" i="0" dirty="0">
                <a:effectLst/>
                <a:latin typeface="SegoeUI"/>
                <a:ea typeface="Open Sans"/>
              </a:rPr>
              <a:t>Getting started with Azure functions in an isolated process from</a:t>
            </a:r>
            <a:r>
              <a:rPr lang="en-US" sz="1300" b="0" i="0" dirty="0">
                <a:solidFill>
                  <a:srgbClr val="FFFFFF"/>
                </a:solidFill>
                <a:effectLst/>
                <a:latin typeface="SegoeUI"/>
                <a:ea typeface="Open Sans"/>
              </a:rPr>
              <a:t> </a:t>
            </a:r>
            <a:r>
              <a:rPr lang="en-US" sz="1300" b="0" i="0" u="sng" dirty="0">
                <a:solidFill>
                  <a:srgbClr val="FFFFFF"/>
                </a:solidFill>
                <a:effectLst/>
                <a:latin typeface="SegoeUI"/>
                <a:ea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 b="0" i="0" dirty="0">
                <a:effectLst/>
                <a:latin typeface="SegoeUI"/>
                <a:ea typeface="Open Sans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 b="0" i="0" dirty="0">
                <a:effectLst/>
                <a:latin typeface="SegoeUI"/>
                <a:ea typeface="Open Sans"/>
              </a:rPr>
              <a:t>Create your first .NET </a:t>
            </a:r>
            <a:r>
              <a:rPr lang="en-US" sz="1300" dirty="0">
                <a:latin typeface="SegoeUI"/>
                <a:ea typeface="Open Sans"/>
              </a:rPr>
              <a:t>7 functions</a:t>
            </a:r>
            <a:r>
              <a:rPr lang="en-US" sz="1300" b="0" i="0" dirty="0">
                <a:effectLst/>
                <a:latin typeface="SegoeUI"/>
                <a:ea typeface="Open Sans"/>
              </a:rPr>
              <a:t> </a:t>
            </a:r>
            <a:r>
              <a:rPr lang="en-US" sz="1300" dirty="0">
                <a:latin typeface="SegoeUI"/>
                <a:ea typeface="Open Sans"/>
              </a:rPr>
              <a:t>with Azure</a:t>
            </a:r>
            <a:r>
              <a:rPr lang="en-US" sz="1300" b="0" i="0" dirty="0">
                <a:effectLst/>
                <a:latin typeface="SegoeUI"/>
                <a:ea typeface="Open Sans"/>
              </a:rPr>
              <a:t> Functions Core tools from </a:t>
            </a:r>
            <a:r>
              <a:rPr lang="en-US" sz="1300" b="0" i="0" u="sng" dirty="0">
                <a:effectLst/>
                <a:latin typeface="SegoeUI"/>
                <a:ea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 b="0" i="0" dirty="0">
                <a:effectLst/>
                <a:latin typeface="SegoeUI"/>
                <a:ea typeface="Open Sans"/>
              </a:rPr>
              <a:t>.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 b="0" i="0" dirty="0">
                <a:effectLst/>
                <a:latin typeface="SegoeUI"/>
                <a:ea typeface="Open Sans"/>
              </a:rPr>
              <a:t>Create your first .NET 7 functions </a:t>
            </a:r>
            <a:r>
              <a:rPr lang="en-US" sz="1300" dirty="0">
                <a:latin typeface="SegoeUI"/>
                <a:ea typeface="Open Sans"/>
              </a:rPr>
              <a:t>with Visual</a:t>
            </a:r>
            <a:r>
              <a:rPr lang="en-US" sz="1300" b="0" i="0" dirty="0">
                <a:effectLst/>
                <a:latin typeface="SegoeUI"/>
                <a:ea typeface="Open Sans"/>
              </a:rPr>
              <a:t> Studio</a:t>
            </a:r>
            <a:r>
              <a:rPr lang="en-US" sz="1300" dirty="0">
                <a:latin typeface="SegoeUI"/>
                <a:ea typeface="Open Sans"/>
              </a:rPr>
              <a:t> 2022</a:t>
            </a:r>
            <a:r>
              <a:rPr lang="en-US" sz="1300" b="0" i="0" dirty="0">
                <a:effectLst/>
                <a:latin typeface="SegoeUI"/>
                <a:ea typeface="Open Sans"/>
              </a:rPr>
              <a:t> from </a:t>
            </a:r>
            <a:r>
              <a:rPr lang="en-US" sz="1300" b="0" i="0" u="sng" dirty="0">
                <a:effectLst/>
                <a:latin typeface="SegoeUI"/>
                <a:ea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 b="0" i="0" dirty="0">
                <a:effectLst/>
                <a:latin typeface="SegoeUI"/>
                <a:ea typeface="Open Sans"/>
              </a:rPr>
              <a:t>.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 b="0" i="0" dirty="0">
                <a:effectLst/>
                <a:latin typeface="SegoeUI"/>
                <a:ea typeface="Open Sans"/>
              </a:rPr>
              <a:t>Create your first .NET 7 functions </a:t>
            </a:r>
            <a:r>
              <a:rPr lang="en-US" sz="1300" dirty="0">
                <a:latin typeface="SegoeUI"/>
                <a:ea typeface="Open Sans"/>
              </a:rPr>
              <a:t>with Visual</a:t>
            </a:r>
            <a:r>
              <a:rPr lang="en-US" sz="1300" b="0" i="0" dirty="0">
                <a:effectLst/>
                <a:latin typeface="SegoeUI"/>
                <a:ea typeface="Open Sans"/>
              </a:rPr>
              <a:t> Studio Code from </a:t>
            </a:r>
            <a:r>
              <a:rPr lang="en-US" sz="1300" b="0" i="0" u="sng" dirty="0">
                <a:effectLst/>
                <a:latin typeface="SegoeUI"/>
                <a:ea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 b="0" i="0" dirty="0">
                <a:effectLst/>
                <a:latin typeface="SegoeUI"/>
                <a:ea typeface="Open Sans"/>
              </a:rPr>
              <a:t>. 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300" dirty="0">
                <a:latin typeface="SegoeUI"/>
                <a:ea typeface="Open Sans"/>
              </a:rPr>
              <a:t>Create your .NET 7 function app from Azure portal </a:t>
            </a:r>
            <a:r>
              <a:rPr lang="en-US" sz="1300" dirty="0">
                <a:latin typeface="SegoeUI"/>
                <a:ea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300" dirty="0">
                <a:latin typeface="SegoeUI"/>
                <a:ea typeface="Open Sans"/>
              </a:rPr>
              <a:t>.</a:t>
            </a:r>
            <a:endParaRPr lang="en-US" sz="1300" dirty="0">
              <a:latin typeface="SegoeUI"/>
            </a:endParaRPr>
          </a:p>
          <a:p>
            <a:endParaRPr lang="en-US" sz="13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1330" y="238813"/>
            <a:ext cx="2474448" cy="2674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6135A-570B-A384-F74D-0E230DFAEEDE}"/>
              </a:ext>
            </a:extLst>
          </p:cNvPr>
          <p:cNvSpPr txBox="1"/>
          <p:nvPr/>
        </p:nvSpPr>
        <p:spPr>
          <a:xfrm>
            <a:off x="5030449" y="180756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/>
              </a:rPr>
              <a:t>(Links are in the description down below </a:t>
            </a:r>
            <a:r>
              <a:rPr lang="en-US" dirty="0">
                <a:solidFill>
                  <a:schemeClr val="bg1"/>
                </a:solidFill>
                <a:latin typeface="Consolas"/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bg1"/>
                </a:solidFill>
                <a:latin typeface="Consolas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510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15C173-BADC-4EAE-1CD6-5D8BD6922303}"/>
              </a:ext>
            </a:extLst>
          </p:cNvPr>
          <p:cNvSpPr txBox="1">
            <a:spLocks/>
          </p:cNvSpPr>
          <p:nvPr/>
        </p:nvSpPr>
        <p:spPr>
          <a:xfrm>
            <a:off x="934872" y="982272"/>
            <a:ext cx="3388419" cy="4560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s-ES" sz="4000" dirty="0">
                <a:solidFill>
                  <a:srgbClr val="FFFFFF"/>
                </a:solidFill>
                <a:latin typeface="+mj-lt"/>
                <a:cs typeface="+mj-cs"/>
              </a:rPr>
              <a:t>D</a:t>
            </a:r>
            <a:r>
              <a:rPr lang="en-US" sz="4000" dirty="0">
                <a:solidFill>
                  <a:srgbClr val="FFFFFF"/>
                </a:solidFill>
                <a:latin typeface="+mj-lt"/>
                <a:cs typeface="+mj-cs"/>
              </a:rPr>
              <a:t>emo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5003D5-8BF1-27D2-E056-79E385661A4F}"/>
              </a:ext>
            </a:extLst>
          </p:cNvPr>
          <p:cNvSpPr txBox="1">
            <a:spLocks/>
          </p:cNvSpPr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EFFFF"/>
                </a:solidFill>
                <a:latin typeface="+mn-lt"/>
                <a:cs typeface="+mn-cs"/>
              </a:rPr>
              <a:t> Durable Functions by Niels Filter (@filteredcode)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accent4"/>
                </a:solidFill>
                <a:latin typeface="Open Sans"/>
                <a:ea typeface="Open Sans"/>
                <a:cs typeface="Open Sans"/>
              </a:rPr>
              <a:t>https://github.com/NielsFilter/DurableFunctions</a:t>
            </a:r>
            <a:br>
              <a:rPr lang="en-US" dirty="0">
                <a:solidFill>
                  <a:srgbClr val="FEFFFF"/>
                </a:solidFill>
                <a:latin typeface="+mn-lt"/>
                <a:cs typeface="+mn-cs"/>
              </a:rPr>
            </a:br>
            <a:endParaRPr lang="en-US" dirty="0">
              <a:solidFill>
                <a:srgbClr val="FEFFFF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rgbClr val="FEFFFF"/>
                </a:solidFill>
                <a:latin typeface="+mn-lt"/>
                <a:cs typeface="+mn-cs"/>
              </a:rPr>
              <a:t> Migration and SDK Binding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accent4"/>
                </a:solidFill>
                <a:latin typeface="Open Sans"/>
                <a:ea typeface="Open Sans"/>
                <a:cs typeface="Open Sans"/>
              </a:rPr>
              <a:t>“coming soon in my GitHub”   https://github.com/sparraguerra</a:t>
            </a:r>
          </a:p>
          <a:p>
            <a:pPr marL="457200" lvl="1"/>
            <a:endParaRPr lang="en-US" dirty="0">
              <a:solidFill>
                <a:srgbClr val="FEFFFF"/>
              </a:solidFill>
              <a:latin typeface="+mn-lt"/>
              <a:cs typeface="+mn-cs"/>
            </a:endParaRPr>
          </a:p>
          <a:p>
            <a:pPr marL="0"/>
            <a:endParaRPr lang="en-US" sz="2400" dirty="0">
              <a:solidFill>
                <a:srgbClr val="FEFFFF"/>
              </a:solidFill>
              <a:latin typeface="+mn-lt"/>
              <a:cs typeface="+mn-cs"/>
            </a:endParaRPr>
          </a:p>
        </p:txBody>
      </p:sp>
      <p:pic>
        <p:nvPicPr>
          <p:cNvPr id="2" name="Picture 7" descr="Text&#10;&#10;Description automatically generated">
            <a:extLst>
              <a:ext uri="{FF2B5EF4-FFF2-40B4-BE49-F238E27FC236}">
                <a16:creationId xmlns:a16="http://schemas.microsoft.com/office/drawing/2014/main" id="{F1924E24-18A9-4CF0-A19F-66618650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06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6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>
                <a:latin typeface="Calibri Light" panose="020F0302020204030204"/>
              </a:rPr>
              <a:t>and why .NET on </a:t>
            </a:r>
            <a:r>
              <a:rPr lang="en-US" dirty="0"/>
              <a:t>Azure </a:t>
            </a:r>
            <a:r>
              <a:rPr lang="en-US" dirty="0">
                <a:latin typeface="Calibri Light" panose="020F0302020204030204"/>
              </a:rPr>
              <a:t>Functions </a:t>
            </a:r>
            <a:r>
              <a:rPr lang="en-US" dirty="0"/>
              <a:t>?</a:t>
            </a:r>
            <a:r>
              <a:rPr lang="en-US" dirty="0">
                <a:latin typeface="Calibri Light" panose="020F0302020204030204"/>
              </a:rPr>
              <a:t> </a:t>
            </a:r>
          </a:p>
          <a:p>
            <a:r>
              <a:rPr lang="en-US" dirty="0"/>
              <a:t>.NET on Azure Functions</a:t>
            </a:r>
            <a:r>
              <a:rPr lang="en-US" dirty="0">
                <a:latin typeface="Calibri Light" panose="020F0302020204030204"/>
              </a:rPr>
              <a:t> </a:t>
            </a:r>
            <a:endParaRPr lang="en-US" dirty="0"/>
          </a:p>
          <a:p>
            <a:pPr lvl="1"/>
            <a:r>
              <a:rPr lang="en-US" dirty="0">
                <a:latin typeface="Calibri Light" panose="020F0302020204030204"/>
              </a:rPr>
              <a:t>.NET Functions isolated worker process</a:t>
            </a:r>
          </a:p>
          <a:p>
            <a:pPr lvl="1"/>
            <a:r>
              <a:rPr lang="en-US" dirty="0">
                <a:latin typeface="Calibri Light" panose="020F0302020204030204"/>
              </a:rPr>
              <a:t> Isolated worker enhancements </a:t>
            </a:r>
          </a:p>
          <a:p>
            <a:r>
              <a:rPr lang="en-US" dirty="0">
                <a:latin typeface="Calibri Light" panose="020F0302020204030204"/>
              </a:rPr>
              <a:t>Durable Functions</a:t>
            </a:r>
          </a:p>
          <a:p>
            <a:r>
              <a:rPr lang="en-US" dirty="0">
                <a:latin typeface="Calibri Light" panose="020F0302020204030204"/>
              </a:rPr>
              <a:t>Several Demos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377550A-C28D-D652-1AF5-04B71F89E2AA}"/>
              </a:ext>
            </a:extLst>
          </p:cNvPr>
          <p:cNvSpPr txBox="1">
            <a:spLocks/>
          </p:cNvSpPr>
          <p:nvPr/>
        </p:nvSpPr>
        <p:spPr>
          <a:xfrm>
            <a:off x="838199" y="1718515"/>
            <a:ext cx="11301561" cy="376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4800">
                <a:latin typeface="Open Sans"/>
                <a:ea typeface="Open Sans"/>
                <a:cs typeface="Open Sans"/>
              </a:rPr>
              <a:t>.NET 7 support in Azure Functions 🎉</a:t>
            </a:r>
          </a:p>
          <a:p>
            <a:pPr marL="0" indent="0"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4800">
                <a:latin typeface="Open Sans"/>
                <a:ea typeface="Open Sans"/>
                <a:cs typeface="Open Sans"/>
              </a:rPr>
              <a:t>.NET Framework support in Azure Functions v4  🎉 </a:t>
            </a:r>
            <a:endParaRPr lang="en-US" sz="4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600232-E0AB-8569-22CB-DB6250B30176}"/>
              </a:ext>
            </a:extLst>
          </p:cNvPr>
          <p:cNvSpPr/>
          <p:nvPr/>
        </p:nvSpPr>
        <p:spPr bwMode="auto">
          <a:xfrm>
            <a:off x="748794" y="927832"/>
            <a:ext cx="3015343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spc="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Open Sans"/>
                <a:ea typeface="Open Sans"/>
                <a:cs typeface="Open Sans"/>
              </a:rPr>
              <a:t>Generally available </a:t>
            </a:r>
            <a:endParaRPr kumimoji="0" lang="en-US" sz="1500" b="0" i="0" u="none" strike="noStrike" kern="1200" cap="none" spc="200" normalizeH="0" baseline="0" noProof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79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ch intensity">
            <a:extLst>
              <a:ext uri="{FF2B5EF4-FFF2-40B4-BE49-F238E27FC236}">
                <a16:creationId xmlns:a16="http://schemas.microsoft.com/office/drawing/2014/main" id="{F6997545-6D63-4E82-871B-823E5D34D4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 bwMode="auto">
          <a:xfrm>
            <a:off x="1415143" y="591195"/>
            <a:ext cx="9361714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Functions</a:t>
            </a:r>
            <a:endParaRPr kumimoji="0" lang="en-US" sz="4800" b="0" i="0" u="none" strike="noStrike" kern="1200" cap="none" spc="-50" normalizeH="0" baseline="0" noProof="0" dirty="0">
              <a:ln w="3175">
                <a:noFill/>
              </a:ln>
              <a:gradFill flip="none" rotWithShape="1">
                <a:gsLst>
                  <a:gs pos="0">
                    <a:srgbClr val="0078D4"/>
                  </a:gs>
                  <a:gs pos="100000">
                    <a:srgbClr val="FFB900"/>
                  </a:gs>
                </a:gsLst>
                <a:lin ang="2700000" scaled="1"/>
                <a:tileRect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B8171C-FA57-41B3-94BB-ECF89BBE0AA1}"/>
              </a:ext>
            </a:extLst>
          </p:cNvPr>
          <p:cNvSpPr txBox="1"/>
          <p:nvPr/>
        </p:nvSpPr>
        <p:spPr>
          <a:xfrm>
            <a:off x="586741" y="1326419"/>
            <a:ext cx="11018519" cy="369332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An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event-driven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, serverless compute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service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that accelerates app development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CEFB59-C876-417A-A6AE-A87D7FBF3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2" y="2308172"/>
            <a:ext cx="2534350" cy="371489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Integrated programming model </a:t>
            </a:r>
          </a:p>
          <a:p>
            <a:pPr marL="0" marR="0" lvl="0" indent="0" algn="l" defTabSz="448193" rtl="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Supported various triggers and bindings to define when a function is invoked and to what data sources it connects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A08623-D38B-42F9-A954-4E7417F99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68309" y="5342337"/>
            <a:ext cx="671417" cy="497400"/>
            <a:chOff x="1784067" y="5230544"/>
            <a:chExt cx="671417" cy="497400"/>
          </a:xfrm>
        </p:grpSpPr>
        <p:sp>
          <p:nvSpPr>
            <p:cNvPr id="2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112627" y="5230544"/>
              <a:ext cx="101722" cy="142363"/>
            </a:xfrm>
            <a:custGeom>
              <a:avLst/>
              <a:gdLst>
                <a:gd name="connsiteX0" fmla="*/ 101604 w 101722"/>
                <a:gd name="connsiteY0" fmla="*/ 48794 h 142363"/>
                <a:gd name="connsiteX1" fmla="*/ 50093 w 101722"/>
                <a:gd name="connsiteY1" fmla="*/ 0 h 142363"/>
                <a:gd name="connsiteX2" fmla="*/ 0 w 101722"/>
                <a:gd name="connsiteY2" fmla="*/ 50093 h 142363"/>
                <a:gd name="connsiteX3" fmla="*/ 0 w 101722"/>
                <a:gd name="connsiteY3" fmla="*/ 90734 h 142363"/>
                <a:gd name="connsiteX4" fmla="*/ 50093 w 101722"/>
                <a:gd name="connsiteY4" fmla="*/ 142364 h 142363"/>
                <a:gd name="connsiteX5" fmla="*/ 101722 w 101722"/>
                <a:gd name="connsiteY5" fmla="*/ 90734 h 142363"/>
                <a:gd name="connsiteX6" fmla="*/ 101604 w 101722"/>
                <a:gd name="connsiteY6" fmla="*/ 48794 h 142363"/>
                <a:gd name="connsiteX7" fmla="*/ 70296 w 101722"/>
                <a:gd name="connsiteY7" fmla="*/ 90734 h 142363"/>
                <a:gd name="connsiteX8" fmla="*/ 51274 w 101722"/>
                <a:gd name="connsiteY8" fmla="*/ 111056 h 142363"/>
                <a:gd name="connsiteX9" fmla="*/ 31189 w 101722"/>
                <a:gd name="connsiteY9" fmla="*/ 90734 h 142363"/>
                <a:gd name="connsiteX10" fmla="*/ 31189 w 101722"/>
                <a:gd name="connsiteY10" fmla="*/ 50093 h 142363"/>
                <a:gd name="connsiteX11" fmla="*/ 49975 w 101722"/>
                <a:gd name="connsiteY11" fmla="*/ 31308 h 142363"/>
                <a:gd name="connsiteX12" fmla="*/ 70296 w 101722"/>
                <a:gd name="connsiteY12" fmla="*/ 50093 h 142363"/>
                <a:gd name="connsiteX13" fmla="*/ 70296 w 101722"/>
                <a:gd name="connsiteY13" fmla="*/ 90734 h 1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3">
                  <a:moveTo>
                    <a:pt x="101604" y="48794"/>
                  </a:moveTo>
                  <a:cubicBezTo>
                    <a:pt x="99360" y="21502"/>
                    <a:pt x="76675" y="0"/>
                    <a:pt x="50093" y="0"/>
                  </a:cubicBezTo>
                  <a:cubicBezTo>
                    <a:pt x="22447" y="0"/>
                    <a:pt x="0" y="22447"/>
                    <a:pt x="0" y="50093"/>
                  </a:cubicBezTo>
                  <a:lnTo>
                    <a:pt x="0" y="90734"/>
                  </a:lnTo>
                  <a:cubicBezTo>
                    <a:pt x="0" y="117318"/>
                    <a:pt x="21384" y="140001"/>
                    <a:pt x="50093" y="142364"/>
                  </a:cubicBezTo>
                  <a:cubicBezTo>
                    <a:pt x="78093" y="142364"/>
                    <a:pt x="101722" y="118735"/>
                    <a:pt x="101722" y="90734"/>
                  </a:cubicBezTo>
                  <a:lnTo>
                    <a:pt x="101604" y="48794"/>
                  </a:lnTo>
                  <a:close/>
                  <a:moveTo>
                    <a:pt x="70296" y="90734"/>
                  </a:moveTo>
                  <a:cubicBezTo>
                    <a:pt x="70296" y="102668"/>
                    <a:pt x="59545" y="111056"/>
                    <a:pt x="51274" y="111056"/>
                  </a:cubicBezTo>
                  <a:cubicBezTo>
                    <a:pt x="40168" y="110111"/>
                    <a:pt x="31189" y="101014"/>
                    <a:pt x="31189" y="90734"/>
                  </a:cubicBezTo>
                  <a:lnTo>
                    <a:pt x="31189" y="50093"/>
                  </a:lnTo>
                  <a:cubicBezTo>
                    <a:pt x="31189" y="39933"/>
                    <a:pt x="39815" y="31308"/>
                    <a:pt x="49975" y="31308"/>
                  </a:cubicBezTo>
                  <a:cubicBezTo>
                    <a:pt x="60253" y="31308"/>
                    <a:pt x="69469" y="40287"/>
                    <a:pt x="70296" y="50093"/>
                  </a:cubicBezTo>
                  <a:lnTo>
                    <a:pt x="70296" y="90734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025312" y="5231475"/>
              <a:ext cx="35206" cy="142010"/>
            </a:xfrm>
            <a:custGeom>
              <a:avLst/>
              <a:gdLst>
                <a:gd name="connsiteX0" fmla="*/ 17603 w 35206"/>
                <a:gd name="connsiteY0" fmla="*/ 142010 h 142010"/>
                <a:gd name="connsiteX1" fmla="*/ 0 w 35206"/>
                <a:gd name="connsiteY1" fmla="*/ 124406 h 142010"/>
                <a:gd name="connsiteX2" fmla="*/ 0 w 35206"/>
                <a:gd name="connsiteY2" fmla="*/ 17604 h 142010"/>
                <a:gd name="connsiteX3" fmla="*/ 17603 w 35206"/>
                <a:gd name="connsiteY3" fmla="*/ 0 h 142010"/>
                <a:gd name="connsiteX4" fmla="*/ 35206 w 35206"/>
                <a:gd name="connsiteY4" fmla="*/ 17604 h 142010"/>
                <a:gd name="connsiteX5" fmla="*/ 35206 w 35206"/>
                <a:gd name="connsiteY5" fmla="*/ 124288 h 142010"/>
                <a:gd name="connsiteX6" fmla="*/ 17603 w 35206"/>
                <a:gd name="connsiteY6" fmla="*/ 142010 h 1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6" h="142010">
                  <a:moveTo>
                    <a:pt x="17603" y="142010"/>
                  </a:moveTo>
                  <a:cubicBezTo>
                    <a:pt x="7916" y="142010"/>
                    <a:pt x="0" y="134095"/>
                    <a:pt x="0" y="124406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ubicBezTo>
                    <a:pt x="27291" y="0"/>
                    <a:pt x="35206" y="7916"/>
                    <a:pt x="35206" y="17604"/>
                  </a:cubicBezTo>
                  <a:lnTo>
                    <a:pt x="35206" y="124288"/>
                  </a:lnTo>
                  <a:cubicBezTo>
                    <a:pt x="35206" y="134095"/>
                    <a:pt x="27291" y="142010"/>
                    <a:pt x="17603" y="142010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871492" y="5230544"/>
              <a:ext cx="101722" cy="142363"/>
            </a:xfrm>
            <a:custGeom>
              <a:avLst/>
              <a:gdLst>
                <a:gd name="connsiteX0" fmla="*/ 101604 w 101722"/>
                <a:gd name="connsiteY0" fmla="*/ 48794 h 142363"/>
                <a:gd name="connsiteX1" fmla="*/ 50093 w 101722"/>
                <a:gd name="connsiteY1" fmla="*/ 0 h 142363"/>
                <a:gd name="connsiteX2" fmla="*/ 0 w 101722"/>
                <a:gd name="connsiteY2" fmla="*/ 50093 h 142363"/>
                <a:gd name="connsiteX3" fmla="*/ 0 w 101722"/>
                <a:gd name="connsiteY3" fmla="*/ 90734 h 142363"/>
                <a:gd name="connsiteX4" fmla="*/ 50093 w 101722"/>
                <a:gd name="connsiteY4" fmla="*/ 142364 h 142363"/>
                <a:gd name="connsiteX5" fmla="*/ 101722 w 101722"/>
                <a:gd name="connsiteY5" fmla="*/ 90734 h 142363"/>
                <a:gd name="connsiteX6" fmla="*/ 101604 w 101722"/>
                <a:gd name="connsiteY6" fmla="*/ 48794 h 142363"/>
                <a:gd name="connsiteX7" fmla="*/ 70414 w 101722"/>
                <a:gd name="connsiteY7" fmla="*/ 90734 h 142363"/>
                <a:gd name="connsiteX8" fmla="*/ 51392 w 101722"/>
                <a:gd name="connsiteY8" fmla="*/ 111056 h 142363"/>
                <a:gd name="connsiteX9" fmla="*/ 31308 w 101722"/>
                <a:gd name="connsiteY9" fmla="*/ 90734 h 142363"/>
                <a:gd name="connsiteX10" fmla="*/ 31308 w 101722"/>
                <a:gd name="connsiteY10" fmla="*/ 50093 h 142363"/>
                <a:gd name="connsiteX11" fmla="*/ 50093 w 101722"/>
                <a:gd name="connsiteY11" fmla="*/ 31308 h 142363"/>
                <a:gd name="connsiteX12" fmla="*/ 70414 w 101722"/>
                <a:gd name="connsiteY12" fmla="*/ 50093 h 142363"/>
                <a:gd name="connsiteX13" fmla="*/ 70414 w 101722"/>
                <a:gd name="connsiteY13" fmla="*/ 90734 h 1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3">
                  <a:moveTo>
                    <a:pt x="101604" y="48794"/>
                  </a:moveTo>
                  <a:cubicBezTo>
                    <a:pt x="99360" y="21502"/>
                    <a:pt x="76677" y="0"/>
                    <a:pt x="50093" y="0"/>
                  </a:cubicBezTo>
                  <a:cubicBezTo>
                    <a:pt x="22447" y="0"/>
                    <a:pt x="0" y="22447"/>
                    <a:pt x="0" y="50093"/>
                  </a:cubicBezTo>
                  <a:lnTo>
                    <a:pt x="0" y="90734"/>
                  </a:lnTo>
                  <a:cubicBezTo>
                    <a:pt x="0" y="117318"/>
                    <a:pt x="21384" y="140001"/>
                    <a:pt x="50093" y="142364"/>
                  </a:cubicBezTo>
                  <a:cubicBezTo>
                    <a:pt x="78094" y="142364"/>
                    <a:pt x="101722" y="118735"/>
                    <a:pt x="101722" y="90734"/>
                  </a:cubicBezTo>
                  <a:lnTo>
                    <a:pt x="101604" y="48794"/>
                  </a:lnTo>
                  <a:close/>
                  <a:moveTo>
                    <a:pt x="70414" y="90734"/>
                  </a:moveTo>
                  <a:cubicBezTo>
                    <a:pt x="70414" y="102668"/>
                    <a:pt x="59663" y="111056"/>
                    <a:pt x="51392" y="111056"/>
                  </a:cubicBezTo>
                  <a:cubicBezTo>
                    <a:pt x="40287" y="110111"/>
                    <a:pt x="31308" y="101014"/>
                    <a:pt x="31308" y="90734"/>
                  </a:cubicBezTo>
                  <a:lnTo>
                    <a:pt x="31308" y="50093"/>
                  </a:lnTo>
                  <a:cubicBezTo>
                    <a:pt x="31308" y="39933"/>
                    <a:pt x="39933" y="31308"/>
                    <a:pt x="50093" y="31308"/>
                  </a:cubicBezTo>
                  <a:cubicBezTo>
                    <a:pt x="60371" y="31308"/>
                    <a:pt x="69587" y="40287"/>
                    <a:pt x="70414" y="50093"/>
                  </a:cubicBezTo>
                  <a:lnTo>
                    <a:pt x="70414" y="90734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784176" y="5231475"/>
              <a:ext cx="35208" cy="142010"/>
            </a:xfrm>
            <a:custGeom>
              <a:avLst/>
              <a:gdLst>
                <a:gd name="connsiteX0" fmla="*/ 17605 w 35208"/>
                <a:gd name="connsiteY0" fmla="*/ 142010 h 142010"/>
                <a:gd name="connsiteX1" fmla="*/ 1 w 35208"/>
                <a:gd name="connsiteY1" fmla="*/ 124406 h 142010"/>
                <a:gd name="connsiteX2" fmla="*/ 1 w 35208"/>
                <a:gd name="connsiteY2" fmla="*/ 17604 h 142010"/>
                <a:gd name="connsiteX3" fmla="*/ 17605 w 35208"/>
                <a:gd name="connsiteY3" fmla="*/ 0 h 142010"/>
                <a:gd name="connsiteX4" fmla="*/ 35208 w 35208"/>
                <a:gd name="connsiteY4" fmla="*/ 17604 h 142010"/>
                <a:gd name="connsiteX5" fmla="*/ 35208 w 35208"/>
                <a:gd name="connsiteY5" fmla="*/ 124288 h 142010"/>
                <a:gd name="connsiteX6" fmla="*/ 17605 w 35208"/>
                <a:gd name="connsiteY6" fmla="*/ 142010 h 1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8" h="142010">
                  <a:moveTo>
                    <a:pt x="17605" y="142010"/>
                  </a:moveTo>
                  <a:cubicBezTo>
                    <a:pt x="7917" y="142010"/>
                    <a:pt x="1" y="134095"/>
                    <a:pt x="1" y="124406"/>
                  </a:cubicBezTo>
                  <a:lnTo>
                    <a:pt x="1" y="17604"/>
                  </a:lnTo>
                  <a:cubicBezTo>
                    <a:pt x="-117" y="7916"/>
                    <a:pt x="7799" y="0"/>
                    <a:pt x="17605" y="0"/>
                  </a:cubicBezTo>
                  <a:cubicBezTo>
                    <a:pt x="27293" y="0"/>
                    <a:pt x="35208" y="7916"/>
                    <a:pt x="35208" y="17604"/>
                  </a:cubicBezTo>
                  <a:lnTo>
                    <a:pt x="35208" y="124288"/>
                  </a:lnTo>
                  <a:cubicBezTo>
                    <a:pt x="35208" y="134095"/>
                    <a:pt x="27293" y="142010"/>
                    <a:pt x="17605" y="142010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353762" y="5230544"/>
              <a:ext cx="101722" cy="142363"/>
            </a:xfrm>
            <a:custGeom>
              <a:avLst/>
              <a:gdLst>
                <a:gd name="connsiteX0" fmla="*/ 101604 w 101722"/>
                <a:gd name="connsiteY0" fmla="*/ 48794 h 142363"/>
                <a:gd name="connsiteX1" fmla="*/ 50093 w 101722"/>
                <a:gd name="connsiteY1" fmla="*/ 0 h 142363"/>
                <a:gd name="connsiteX2" fmla="*/ 0 w 101722"/>
                <a:gd name="connsiteY2" fmla="*/ 50093 h 142363"/>
                <a:gd name="connsiteX3" fmla="*/ 0 w 101722"/>
                <a:gd name="connsiteY3" fmla="*/ 90734 h 142363"/>
                <a:gd name="connsiteX4" fmla="*/ 50093 w 101722"/>
                <a:gd name="connsiteY4" fmla="*/ 142364 h 142363"/>
                <a:gd name="connsiteX5" fmla="*/ 101722 w 101722"/>
                <a:gd name="connsiteY5" fmla="*/ 90734 h 142363"/>
                <a:gd name="connsiteX6" fmla="*/ 101604 w 101722"/>
                <a:gd name="connsiteY6" fmla="*/ 48794 h 142363"/>
                <a:gd name="connsiteX7" fmla="*/ 70296 w 101722"/>
                <a:gd name="connsiteY7" fmla="*/ 90734 h 142363"/>
                <a:gd name="connsiteX8" fmla="*/ 51274 w 101722"/>
                <a:gd name="connsiteY8" fmla="*/ 111056 h 142363"/>
                <a:gd name="connsiteX9" fmla="*/ 31189 w 101722"/>
                <a:gd name="connsiteY9" fmla="*/ 90734 h 142363"/>
                <a:gd name="connsiteX10" fmla="*/ 31189 w 101722"/>
                <a:gd name="connsiteY10" fmla="*/ 50093 h 142363"/>
                <a:gd name="connsiteX11" fmla="*/ 49975 w 101722"/>
                <a:gd name="connsiteY11" fmla="*/ 31308 h 142363"/>
                <a:gd name="connsiteX12" fmla="*/ 70296 w 101722"/>
                <a:gd name="connsiteY12" fmla="*/ 50093 h 142363"/>
                <a:gd name="connsiteX13" fmla="*/ 70296 w 101722"/>
                <a:gd name="connsiteY13" fmla="*/ 90734 h 1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3">
                  <a:moveTo>
                    <a:pt x="101604" y="48794"/>
                  </a:moveTo>
                  <a:cubicBezTo>
                    <a:pt x="99360" y="21502"/>
                    <a:pt x="76676" y="0"/>
                    <a:pt x="50093" y="0"/>
                  </a:cubicBezTo>
                  <a:cubicBezTo>
                    <a:pt x="22448" y="0"/>
                    <a:pt x="0" y="22447"/>
                    <a:pt x="0" y="50093"/>
                  </a:cubicBezTo>
                  <a:lnTo>
                    <a:pt x="0" y="90734"/>
                  </a:lnTo>
                  <a:cubicBezTo>
                    <a:pt x="0" y="117318"/>
                    <a:pt x="21384" y="140001"/>
                    <a:pt x="50093" y="142364"/>
                  </a:cubicBezTo>
                  <a:cubicBezTo>
                    <a:pt x="78093" y="142364"/>
                    <a:pt x="101722" y="118735"/>
                    <a:pt x="101722" y="90734"/>
                  </a:cubicBezTo>
                  <a:lnTo>
                    <a:pt x="101604" y="48794"/>
                  </a:lnTo>
                  <a:close/>
                  <a:moveTo>
                    <a:pt x="70296" y="90734"/>
                  </a:moveTo>
                  <a:cubicBezTo>
                    <a:pt x="70296" y="102668"/>
                    <a:pt x="59545" y="111056"/>
                    <a:pt x="51274" y="111056"/>
                  </a:cubicBezTo>
                  <a:cubicBezTo>
                    <a:pt x="40168" y="110111"/>
                    <a:pt x="31189" y="101014"/>
                    <a:pt x="31189" y="90734"/>
                  </a:cubicBezTo>
                  <a:lnTo>
                    <a:pt x="31189" y="50093"/>
                  </a:lnTo>
                  <a:cubicBezTo>
                    <a:pt x="31189" y="39933"/>
                    <a:pt x="39815" y="31308"/>
                    <a:pt x="49975" y="31308"/>
                  </a:cubicBezTo>
                  <a:cubicBezTo>
                    <a:pt x="60253" y="31308"/>
                    <a:pt x="69469" y="40287"/>
                    <a:pt x="70296" y="50093"/>
                  </a:cubicBezTo>
                  <a:lnTo>
                    <a:pt x="70296" y="90734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266330" y="5231475"/>
              <a:ext cx="35207" cy="142010"/>
            </a:xfrm>
            <a:custGeom>
              <a:avLst/>
              <a:gdLst>
                <a:gd name="connsiteX0" fmla="*/ 17603 w 35207"/>
                <a:gd name="connsiteY0" fmla="*/ 142010 h 142010"/>
                <a:gd name="connsiteX1" fmla="*/ 0 w 35207"/>
                <a:gd name="connsiteY1" fmla="*/ 124406 h 142010"/>
                <a:gd name="connsiteX2" fmla="*/ 0 w 35207"/>
                <a:gd name="connsiteY2" fmla="*/ 17604 h 142010"/>
                <a:gd name="connsiteX3" fmla="*/ 17603 w 35207"/>
                <a:gd name="connsiteY3" fmla="*/ 0 h 142010"/>
                <a:gd name="connsiteX4" fmla="*/ 35206 w 35207"/>
                <a:gd name="connsiteY4" fmla="*/ 17604 h 142010"/>
                <a:gd name="connsiteX5" fmla="*/ 35206 w 35207"/>
                <a:gd name="connsiteY5" fmla="*/ 124288 h 142010"/>
                <a:gd name="connsiteX6" fmla="*/ 17603 w 35207"/>
                <a:gd name="connsiteY6" fmla="*/ 142010 h 1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2010">
                  <a:moveTo>
                    <a:pt x="17603" y="142010"/>
                  </a:moveTo>
                  <a:cubicBezTo>
                    <a:pt x="7916" y="142010"/>
                    <a:pt x="0" y="134095"/>
                    <a:pt x="0" y="124406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ubicBezTo>
                    <a:pt x="27291" y="0"/>
                    <a:pt x="35206" y="7916"/>
                    <a:pt x="35206" y="17604"/>
                  </a:cubicBezTo>
                  <a:lnTo>
                    <a:pt x="35206" y="124288"/>
                  </a:lnTo>
                  <a:cubicBezTo>
                    <a:pt x="35325" y="134095"/>
                    <a:pt x="27408" y="142010"/>
                    <a:pt x="17603" y="142010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112627" y="5585012"/>
              <a:ext cx="101722" cy="142364"/>
            </a:xfrm>
            <a:custGeom>
              <a:avLst/>
              <a:gdLst>
                <a:gd name="connsiteX0" fmla="*/ 101604 w 101722"/>
                <a:gd name="connsiteY0" fmla="*/ 48794 h 142364"/>
                <a:gd name="connsiteX1" fmla="*/ 50093 w 101722"/>
                <a:gd name="connsiteY1" fmla="*/ 0 h 142364"/>
                <a:gd name="connsiteX2" fmla="*/ 0 w 101722"/>
                <a:gd name="connsiteY2" fmla="*/ 50093 h 142364"/>
                <a:gd name="connsiteX3" fmla="*/ 0 w 101722"/>
                <a:gd name="connsiteY3" fmla="*/ 90736 h 142364"/>
                <a:gd name="connsiteX4" fmla="*/ 50093 w 101722"/>
                <a:gd name="connsiteY4" fmla="*/ 142365 h 142364"/>
                <a:gd name="connsiteX5" fmla="*/ 101722 w 101722"/>
                <a:gd name="connsiteY5" fmla="*/ 90736 h 142364"/>
                <a:gd name="connsiteX6" fmla="*/ 101604 w 101722"/>
                <a:gd name="connsiteY6" fmla="*/ 48794 h 142364"/>
                <a:gd name="connsiteX7" fmla="*/ 70296 w 101722"/>
                <a:gd name="connsiteY7" fmla="*/ 90736 h 142364"/>
                <a:gd name="connsiteX8" fmla="*/ 51274 w 101722"/>
                <a:gd name="connsiteY8" fmla="*/ 111056 h 142364"/>
                <a:gd name="connsiteX9" fmla="*/ 31189 w 101722"/>
                <a:gd name="connsiteY9" fmla="*/ 90736 h 142364"/>
                <a:gd name="connsiteX10" fmla="*/ 31189 w 101722"/>
                <a:gd name="connsiteY10" fmla="*/ 50093 h 142364"/>
                <a:gd name="connsiteX11" fmla="*/ 49975 w 101722"/>
                <a:gd name="connsiteY11" fmla="*/ 31309 h 142364"/>
                <a:gd name="connsiteX12" fmla="*/ 70296 w 101722"/>
                <a:gd name="connsiteY12" fmla="*/ 50093 h 142364"/>
                <a:gd name="connsiteX13" fmla="*/ 70296 w 101722"/>
                <a:gd name="connsiteY13" fmla="*/ 90736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01604" y="48794"/>
                  </a:moveTo>
                  <a:cubicBezTo>
                    <a:pt x="99360" y="21502"/>
                    <a:pt x="76675" y="0"/>
                    <a:pt x="50093" y="0"/>
                  </a:cubicBezTo>
                  <a:cubicBezTo>
                    <a:pt x="22447" y="0"/>
                    <a:pt x="0" y="22447"/>
                    <a:pt x="0" y="50093"/>
                  </a:cubicBezTo>
                  <a:lnTo>
                    <a:pt x="0" y="90736"/>
                  </a:lnTo>
                  <a:cubicBezTo>
                    <a:pt x="0" y="117318"/>
                    <a:pt x="21384" y="140001"/>
                    <a:pt x="50093" y="142365"/>
                  </a:cubicBezTo>
                  <a:cubicBezTo>
                    <a:pt x="78093" y="142365"/>
                    <a:pt x="101722" y="118736"/>
                    <a:pt x="101722" y="90736"/>
                  </a:cubicBezTo>
                  <a:lnTo>
                    <a:pt x="101604" y="48794"/>
                  </a:lnTo>
                  <a:close/>
                  <a:moveTo>
                    <a:pt x="70296" y="90736"/>
                  </a:moveTo>
                  <a:cubicBezTo>
                    <a:pt x="70296" y="102668"/>
                    <a:pt x="59545" y="111056"/>
                    <a:pt x="51274" y="111056"/>
                  </a:cubicBezTo>
                  <a:cubicBezTo>
                    <a:pt x="40168" y="110110"/>
                    <a:pt x="31189" y="101014"/>
                    <a:pt x="31189" y="90736"/>
                  </a:cubicBezTo>
                  <a:lnTo>
                    <a:pt x="31189" y="50093"/>
                  </a:lnTo>
                  <a:cubicBezTo>
                    <a:pt x="31189" y="39933"/>
                    <a:pt x="39815" y="31309"/>
                    <a:pt x="49975" y="31309"/>
                  </a:cubicBezTo>
                  <a:cubicBezTo>
                    <a:pt x="60253" y="31309"/>
                    <a:pt x="69469" y="40288"/>
                    <a:pt x="70296" y="50093"/>
                  </a:cubicBezTo>
                  <a:lnTo>
                    <a:pt x="70296" y="90736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025312" y="5586053"/>
              <a:ext cx="35206" cy="141891"/>
            </a:xfrm>
            <a:custGeom>
              <a:avLst/>
              <a:gdLst>
                <a:gd name="connsiteX0" fmla="*/ 17603 w 35206"/>
                <a:gd name="connsiteY0" fmla="*/ 141892 h 141891"/>
                <a:gd name="connsiteX1" fmla="*/ 0 w 35206"/>
                <a:gd name="connsiteY1" fmla="*/ 124289 h 141891"/>
                <a:gd name="connsiteX2" fmla="*/ 0 w 35206"/>
                <a:gd name="connsiteY2" fmla="*/ 17604 h 141891"/>
                <a:gd name="connsiteX3" fmla="*/ 17603 w 35206"/>
                <a:gd name="connsiteY3" fmla="*/ 0 h 141891"/>
                <a:gd name="connsiteX4" fmla="*/ 35206 w 35206"/>
                <a:gd name="connsiteY4" fmla="*/ 17604 h 141891"/>
                <a:gd name="connsiteX5" fmla="*/ 35206 w 35206"/>
                <a:gd name="connsiteY5" fmla="*/ 124289 h 141891"/>
                <a:gd name="connsiteX6" fmla="*/ 17603 w 35206"/>
                <a:gd name="connsiteY6" fmla="*/ 141892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6" h="141891">
                  <a:moveTo>
                    <a:pt x="17603" y="141892"/>
                  </a:move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ubicBezTo>
                    <a:pt x="27291" y="0"/>
                    <a:pt x="35206" y="7916"/>
                    <a:pt x="35206" y="17604"/>
                  </a:cubicBezTo>
                  <a:lnTo>
                    <a:pt x="35206" y="124289"/>
                  </a:lnTo>
                  <a:cubicBezTo>
                    <a:pt x="35206" y="133976"/>
                    <a:pt x="27291" y="141892"/>
                    <a:pt x="17603" y="141892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871492" y="5585012"/>
              <a:ext cx="101722" cy="142364"/>
            </a:xfrm>
            <a:custGeom>
              <a:avLst/>
              <a:gdLst>
                <a:gd name="connsiteX0" fmla="*/ 101604 w 101722"/>
                <a:gd name="connsiteY0" fmla="*/ 48794 h 142364"/>
                <a:gd name="connsiteX1" fmla="*/ 50093 w 101722"/>
                <a:gd name="connsiteY1" fmla="*/ 0 h 142364"/>
                <a:gd name="connsiteX2" fmla="*/ 0 w 101722"/>
                <a:gd name="connsiteY2" fmla="*/ 50093 h 142364"/>
                <a:gd name="connsiteX3" fmla="*/ 0 w 101722"/>
                <a:gd name="connsiteY3" fmla="*/ 90736 h 142364"/>
                <a:gd name="connsiteX4" fmla="*/ 50093 w 101722"/>
                <a:gd name="connsiteY4" fmla="*/ 142365 h 142364"/>
                <a:gd name="connsiteX5" fmla="*/ 101722 w 101722"/>
                <a:gd name="connsiteY5" fmla="*/ 90736 h 142364"/>
                <a:gd name="connsiteX6" fmla="*/ 101604 w 101722"/>
                <a:gd name="connsiteY6" fmla="*/ 48794 h 142364"/>
                <a:gd name="connsiteX7" fmla="*/ 70414 w 101722"/>
                <a:gd name="connsiteY7" fmla="*/ 90736 h 142364"/>
                <a:gd name="connsiteX8" fmla="*/ 51392 w 101722"/>
                <a:gd name="connsiteY8" fmla="*/ 111056 h 142364"/>
                <a:gd name="connsiteX9" fmla="*/ 31308 w 101722"/>
                <a:gd name="connsiteY9" fmla="*/ 90736 h 142364"/>
                <a:gd name="connsiteX10" fmla="*/ 31308 w 101722"/>
                <a:gd name="connsiteY10" fmla="*/ 50093 h 142364"/>
                <a:gd name="connsiteX11" fmla="*/ 50093 w 101722"/>
                <a:gd name="connsiteY11" fmla="*/ 31309 h 142364"/>
                <a:gd name="connsiteX12" fmla="*/ 70414 w 101722"/>
                <a:gd name="connsiteY12" fmla="*/ 50093 h 142364"/>
                <a:gd name="connsiteX13" fmla="*/ 70414 w 101722"/>
                <a:gd name="connsiteY13" fmla="*/ 90736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01604" y="48794"/>
                  </a:moveTo>
                  <a:cubicBezTo>
                    <a:pt x="99360" y="21502"/>
                    <a:pt x="76677" y="0"/>
                    <a:pt x="50093" y="0"/>
                  </a:cubicBezTo>
                  <a:cubicBezTo>
                    <a:pt x="22447" y="0"/>
                    <a:pt x="0" y="22447"/>
                    <a:pt x="0" y="50093"/>
                  </a:cubicBezTo>
                  <a:lnTo>
                    <a:pt x="0" y="90736"/>
                  </a:lnTo>
                  <a:cubicBezTo>
                    <a:pt x="0" y="117318"/>
                    <a:pt x="21384" y="140001"/>
                    <a:pt x="50093" y="142365"/>
                  </a:cubicBezTo>
                  <a:cubicBezTo>
                    <a:pt x="78094" y="142365"/>
                    <a:pt x="101722" y="118736"/>
                    <a:pt x="101722" y="90736"/>
                  </a:cubicBezTo>
                  <a:lnTo>
                    <a:pt x="101604" y="48794"/>
                  </a:lnTo>
                  <a:close/>
                  <a:moveTo>
                    <a:pt x="70414" y="90736"/>
                  </a:moveTo>
                  <a:cubicBezTo>
                    <a:pt x="70414" y="102668"/>
                    <a:pt x="59663" y="111056"/>
                    <a:pt x="51392" y="111056"/>
                  </a:cubicBezTo>
                  <a:cubicBezTo>
                    <a:pt x="40287" y="110110"/>
                    <a:pt x="31308" y="101014"/>
                    <a:pt x="31308" y="90736"/>
                  </a:cubicBezTo>
                  <a:lnTo>
                    <a:pt x="31308" y="50093"/>
                  </a:lnTo>
                  <a:cubicBezTo>
                    <a:pt x="31308" y="39933"/>
                    <a:pt x="39933" y="31309"/>
                    <a:pt x="50093" y="31309"/>
                  </a:cubicBezTo>
                  <a:cubicBezTo>
                    <a:pt x="60371" y="31309"/>
                    <a:pt x="69587" y="40288"/>
                    <a:pt x="70414" y="50093"/>
                  </a:cubicBezTo>
                  <a:lnTo>
                    <a:pt x="70414" y="90736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784183" y="5586053"/>
              <a:ext cx="35207" cy="141891"/>
            </a:xfrm>
            <a:custGeom>
              <a:avLst/>
              <a:gdLst>
                <a:gd name="connsiteX0" fmla="*/ 17604 w 35207"/>
                <a:gd name="connsiteY0" fmla="*/ 141892 h 141891"/>
                <a:gd name="connsiteX1" fmla="*/ 0 w 35207"/>
                <a:gd name="connsiteY1" fmla="*/ 124289 h 141891"/>
                <a:gd name="connsiteX2" fmla="*/ 0 w 35207"/>
                <a:gd name="connsiteY2" fmla="*/ 17604 h 141891"/>
                <a:gd name="connsiteX3" fmla="*/ 17604 w 35207"/>
                <a:gd name="connsiteY3" fmla="*/ 0 h 141891"/>
                <a:gd name="connsiteX4" fmla="*/ 35207 w 35207"/>
                <a:gd name="connsiteY4" fmla="*/ 17604 h 141891"/>
                <a:gd name="connsiteX5" fmla="*/ 35207 w 35207"/>
                <a:gd name="connsiteY5" fmla="*/ 124289 h 141891"/>
                <a:gd name="connsiteX6" fmla="*/ 17604 w 35207"/>
                <a:gd name="connsiteY6" fmla="*/ 141892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4" y="141892"/>
                  </a:move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4" y="0"/>
                  </a:cubicBezTo>
                  <a:cubicBezTo>
                    <a:pt x="27291" y="0"/>
                    <a:pt x="35207" y="7916"/>
                    <a:pt x="35207" y="17604"/>
                  </a:cubicBezTo>
                  <a:lnTo>
                    <a:pt x="35207" y="124289"/>
                  </a:lnTo>
                  <a:cubicBezTo>
                    <a:pt x="35207" y="133976"/>
                    <a:pt x="27291" y="141892"/>
                    <a:pt x="17604" y="141892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353762" y="5585012"/>
              <a:ext cx="101722" cy="142364"/>
            </a:xfrm>
            <a:custGeom>
              <a:avLst/>
              <a:gdLst>
                <a:gd name="connsiteX0" fmla="*/ 101604 w 101722"/>
                <a:gd name="connsiteY0" fmla="*/ 48794 h 142364"/>
                <a:gd name="connsiteX1" fmla="*/ 50093 w 101722"/>
                <a:gd name="connsiteY1" fmla="*/ 0 h 142364"/>
                <a:gd name="connsiteX2" fmla="*/ 0 w 101722"/>
                <a:gd name="connsiteY2" fmla="*/ 50093 h 142364"/>
                <a:gd name="connsiteX3" fmla="*/ 0 w 101722"/>
                <a:gd name="connsiteY3" fmla="*/ 90736 h 142364"/>
                <a:gd name="connsiteX4" fmla="*/ 50093 w 101722"/>
                <a:gd name="connsiteY4" fmla="*/ 142365 h 142364"/>
                <a:gd name="connsiteX5" fmla="*/ 101722 w 101722"/>
                <a:gd name="connsiteY5" fmla="*/ 90736 h 142364"/>
                <a:gd name="connsiteX6" fmla="*/ 101604 w 101722"/>
                <a:gd name="connsiteY6" fmla="*/ 48794 h 142364"/>
                <a:gd name="connsiteX7" fmla="*/ 70296 w 101722"/>
                <a:gd name="connsiteY7" fmla="*/ 90736 h 142364"/>
                <a:gd name="connsiteX8" fmla="*/ 51274 w 101722"/>
                <a:gd name="connsiteY8" fmla="*/ 111056 h 142364"/>
                <a:gd name="connsiteX9" fmla="*/ 31189 w 101722"/>
                <a:gd name="connsiteY9" fmla="*/ 90736 h 142364"/>
                <a:gd name="connsiteX10" fmla="*/ 31189 w 101722"/>
                <a:gd name="connsiteY10" fmla="*/ 50093 h 142364"/>
                <a:gd name="connsiteX11" fmla="*/ 49975 w 101722"/>
                <a:gd name="connsiteY11" fmla="*/ 31309 h 142364"/>
                <a:gd name="connsiteX12" fmla="*/ 70296 w 101722"/>
                <a:gd name="connsiteY12" fmla="*/ 50093 h 142364"/>
                <a:gd name="connsiteX13" fmla="*/ 70296 w 101722"/>
                <a:gd name="connsiteY13" fmla="*/ 90736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01604" y="48794"/>
                  </a:moveTo>
                  <a:cubicBezTo>
                    <a:pt x="99360" y="21502"/>
                    <a:pt x="76676" y="0"/>
                    <a:pt x="50093" y="0"/>
                  </a:cubicBezTo>
                  <a:cubicBezTo>
                    <a:pt x="22448" y="0"/>
                    <a:pt x="0" y="22447"/>
                    <a:pt x="0" y="50093"/>
                  </a:cubicBezTo>
                  <a:lnTo>
                    <a:pt x="0" y="90736"/>
                  </a:lnTo>
                  <a:cubicBezTo>
                    <a:pt x="0" y="117318"/>
                    <a:pt x="21384" y="140001"/>
                    <a:pt x="50093" y="142365"/>
                  </a:cubicBezTo>
                  <a:cubicBezTo>
                    <a:pt x="78093" y="142365"/>
                    <a:pt x="101722" y="118736"/>
                    <a:pt x="101722" y="90736"/>
                  </a:cubicBezTo>
                  <a:lnTo>
                    <a:pt x="101604" y="48794"/>
                  </a:lnTo>
                  <a:close/>
                  <a:moveTo>
                    <a:pt x="70296" y="90736"/>
                  </a:moveTo>
                  <a:cubicBezTo>
                    <a:pt x="70296" y="102668"/>
                    <a:pt x="59545" y="111056"/>
                    <a:pt x="51274" y="111056"/>
                  </a:cubicBezTo>
                  <a:cubicBezTo>
                    <a:pt x="40168" y="110110"/>
                    <a:pt x="31189" y="101014"/>
                    <a:pt x="31189" y="90736"/>
                  </a:cubicBezTo>
                  <a:lnTo>
                    <a:pt x="31189" y="50093"/>
                  </a:lnTo>
                  <a:cubicBezTo>
                    <a:pt x="31189" y="39933"/>
                    <a:pt x="39815" y="31309"/>
                    <a:pt x="49975" y="31309"/>
                  </a:cubicBezTo>
                  <a:cubicBezTo>
                    <a:pt x="60253" y="31309"/>
                    <a:pt x="69469" y="40288"/>
                    <a:pt x="70296" y="50093"/>
                  </a:cubicBezTo>
                  <a:lnTo>
                    <a:pt x="70296" y="90736"/>
                  </a:ln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266330" y="5586053"/>
              <a:ext cx="35207" cy="141891"/>
            </a:xfrm>
            <a:custGeom>
              <a:avLst/>
              <a:gdLst>
                <a:gd name="connsiteX0" fmla="*/ 17603 w 35207"/>
                <a:gd name="connsiteY0" fmla="*/ 141892 h 141891"/>
                <a:gd name="connsiteX1" fmla="*/ 0 w 35207"/>
                <a:gd name="connsiteY1" fmla="*/ 124289 h 141891"/>
                <a:gd name="connsiteX2" fmla="*/ 0 w 35207"/>
                <a:gd name="connsiteY2" fmla="*/ 17604 h 141891"/>
                <a:gd name="connsiteX3" fmla="*/ 17603 w 35207"/>
                <a:gd name="connsiteY3" fmla="*/ 0 h 141891"/>
                <a:gd name="connsiteX4" fmla="*/ 35206 w 35207"/>
                <a:gd name="connsiteY4" fmla="*/ 17604 h 141891"/>
                <a:gd name="connsiteX5" fmla="*/ 35206 w 35207"/>
                <a:gd name="connsiteY5" fmla="*/ 124289 h 141891"/>
                <a:gd name="connsiteX6" fmla="*/ 17603 w 35207"/>
                <a:gd name="connsiteY6" fmla="*/ 141892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3" y="141892"/>
                  </a:move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ubicBezTo>
                    <a:pt x="27291" y="0"/>
                    <a:pt x="35206" y="7916"/>
                    <a:pt x="35206" y="17604"/>
                  </a:cubicBezTo>
                  <a:lnTo>
                    <a:pt x="35206" y="124289"/>
                  </a:lnTo>
                  <a:cubicBezTo>
                    <a:pt x="35325" y="133976"/>
                    <a:pt x="27408" y="141892"/>
                    <a:pt x="17603" y="141892"/>
                  </a:cubicBez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025201" y="5409532"/>
              <a:ext cx="101723" cy="142364"/>
            </a:xfrm>
            <a:custGeom>
              <a:avLst/>
              <a:gdLst>
                <a:gd name="connsiteX0" fmla="*/ 119 w 101723"/>
                <a:gd name="connsiteY0" fmla="*/ 93571 h 142364"/>
                <a:gd name="connsiteX1" fmla="*/ 51629 w 101723"/>
                <a:gd name="connsiteY1" fmla="*/ 142365 h 142364"/>
                <a:gd name="connsiteX2" fmla="*/ 101724 w 101723"/>
                <a:gd name="connsiteY2" fmla="*/ 92270 h 142364"/>
                <a:gd name="connsiteX3" fmla="*/ 101724 w 101723"/>
                <a:gd name="connsiteY3" fmla="*/ 51629 h 142364"/>
                <a:gd name="connsiteX4" fmla="*/ 51629 w 101723"/>
                <a:gd name="connsiteY4" fmla="*/ 0 h 142364"/>
                <a:gd name="connsiteX5" fmla="*/ 0 w 101723"/>
                <a:gd name="connsiteY5" fmla="*/ 51629 h 142364"/>
                <a:gd name="connsiteX6" fmla="*/ 119 w 101723"/>
                <a:gd name="connsiteY6" fmla="*/ 93571 h 142364"/>
                <a:gd name="connsiteX7" fmla="*/ 31309 w 101723"/>
                <a:gd name="connsiteY7" fmla="*/ 51629 h 142364"/>
                <a:gd name="connsiteX8" fmla="*/ 50330 w 101723"/>
                <a:gd name="connsiteY8" fmla="*/ 31309 h 142364"/>
                <a:gd name="connsiteX9" fmla="*/ 70415 w 101723"/>
                <a:gd name="connsiteY9" fmla="*/ 51629 h 142364"/>
                <a:gd name="connsiteX10" fmla="*/ 70415 w 101723"/>
                <a:gd name="connsiteY10" fmla="*/ 92270 h 142364"/>
                <a:gd name="connsiteX11" fmla="*/ 51629 w 101723"/>
                <a:gd name="connsiteY11" fmla="*/ 111056 h 142364"/>
                <a:gd name="connsiteX12" fmla="*/ 31309 w 101723"/>
                <a:gd name="connsiteY12" fmla="*/ 92270 h 142364"/>
                <a:gd name="connsiteX13" fmla="*/ 31309 w 101723"/>
                <a:gd name="connsiteY13" fmla="*/ 51629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3" h="142364">
                  <a:moveTo>
                    <a:pt x="119" y="93571"/>
                  </a:moveTo>
                  <a:cubicBezTo>
                    <a:pt x="2364" y="120861"/>
                    <a:pt x="25047" y="142365"/>
                    <a:pt x="51629" y="142365"/>
                  </a:cubicBezTo>
                  <a:cubicBezTo>
                    <a:pt x="79276" y="142365"/>
                    <a:pt x="101724" y="119917"/>
                    <a:pt x="101724" y="92270"/>
                  </a:cubicBezTo>
                  <a:lnTo>
                    <a:pt x="101724" y="51629"/>
                  </a:lnTo>
                  <a:cubicBezTo>
                    <a:pt x="101724" y="25047"/>
                    <a:pt x="80340" y="2363"/>
                    <a:pt x="51629" y="0"/>
                  </a:cubicBezTo>
                  <a:cubicBezTo>
                    <a:pt x="23630" y="0"/>
                    <a:pt x="0" y="23629"/>
                    <a:pt x="0" y="51629"/>
                  </a:cubicBezTo>
                  <a:lnTo>
                    <a:pt x="119" y="93571"/>
                  </a:lnTo>
                  <a:close/>
                  <a:moveTo>
                    <a:pt x="31309" y="51629"/>
                  </a:moveTo>
                  <a:cubicBezTo>
                    <a:pt x="31309" y="39697"/>
                    <a:pt x="42060" y="31309"/>
                    <a:pt x="50330" y="31309"/>
                  </a:cubicBezTo>
                  <a:cubicBezTo>
                    <a:pt x="61436" y="32253"/>
                    <a:pt x="70415" y="41351"/>
                    <a:pt x="70415" y="51629"/>
                  </a:cubicBezTo>
                  <a:lnTo>
                    <a:pt x="70415" y="92270"/>
                  </a:lnTo>
                  <a:cubicBezTo>
                    <a:pt x="70415" y="102431"/>
                    <a:pt x="61791" y="111056"/>
                    <a:pt x="51629" y="111056"/>
                  </a:cubicBezTo>
                  <a:cubicBezTo>
                    <a:pt x="41351" y="111056"/>
                    <a:pt x="32136" y="102077"/>
                    <a:pt x="31309" y="92270"/>
                  </a:cubicBezTo>
                  <a:lnTo>
                    <a:pt x="31309" y="51629"/>
                  </a:ln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179021" y="5408928"/>
              <a:ext cx="35207" cy="141891"/>
            </a:xfrm>
            <a:custGeom>
              <a:avLst/>
              <a:gdLst>
                <a:gd name="connsiteX0" fmla="*/ 17603 w 35207"/>
                <a:gd name="connsiteY0" fmla="*/ 0 h 141891"/>
                <a:gd name="connsiteX1" fmla="*/ 35207 w 35207"/>
                <a:gd name="connsiteY1" fmla="*/ 17604 h 141891"/>
                <a:gd name="connsiteX2" fmla="*/ 35207 w 35207"/>
                <a:gd name="connsiteY2" fmla="*/ 124289 h 141891"/>
                <a:gd name="connsiteX3" fmla="*/ 17603 w 35207"/>
                <a:gd name="connsiteY3" fmla="*/ 141892 h 141891"/>
                <a:gd name="connsiteX4" fmla="*/ 0 w 35207"/>
                <a:gd name="connsiteY4" fmla="*/ 124289 h 141891"/>
                <a:gd name="connsiteX5" fmla="*/ 0 w 35207"/>
                <a:gd name="connsiteY5" fmla="*/ 17604 h 141891"/>
                <a:gd name="connsiteX6" fmla="*/ 17603 w 35207"/>
                <a:gd name="connsiteY6" fmla="*/ 0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3" y="0"/>
                  </a:moveTo>
                  <a:cubicBezTo>
                    <a:pt x="27292" y="0"/>
                    <a:pt x="35207" y="7916"/>
                    <a:pt x="35207" y="17604"/>
                  </a:cubicBezTo>
                  <a:lnTo>
                    <a:pt x="35207" y="124289"/>
                  </a:lnTo>
                  <a:cubicBezTo>
                    <a:pt x="35207" y="133976"/>
                    <a:pt x="27292" y="141892"/>
                    <a:pt x="17603" y="141892"/>
                  </a:cubicBez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266330" y="5409532"/>
              <a:ext cx="101722" cy="142364"/>
            </a:xfrm>
            <a:custGeom>
              <a:avLst/>
              <a:gdLst>
                <a:gd name="connsiteX0" fmla="*/ 118 w 101722"/>
                <a:gd name="connsiteY0" fmla="*/ 93571 h 142364"/>
                <a:gd name="connsiteX1" fmla="*/ 51629 w 101722"/>
                <a:gd name="connsiteY1" fmla="*/ 142365 h 142364"/>
                <a:gd name="connsiteX2" fmla="*/ 101722 w 101722"/>
                <a:gd name="connsiteY2" fmla="*/ 92270 h 142364"/>
                <a:gd name="connsiteX3" fmla="*/ 101722 w 101722"/>
                <a:gd name="connsiteY3" fmla="*/ 51629 h 142364"/>
                <a:gd name="connsiteX4" fmla="*/ 51629 w 101722"/>
                <a:gd name="connsiteY4" fmla="*/ 0 h 142364"/>
                <a:gd name="connsiteX5" fmla="*/ 0 w 101722"/>
                <a:gd name="connsiteY5" fmla="*/ 51629 h 142364"/>
                <a:gd name="connsiteX6" fmla="*/ 118 w 101722"/>
                <a:gd name="connsiteY6" fmla="*/ 93571 h 142364"/>
                <a:gd name="connsiteX7" fmla="*/ 31307 w 101722"/>
                <a:gd name="connsiteY7" fmla="*/ 51629 h 142364"/>
                <a:gd name="connsiteX8" fmla="*/ 50329 w 101722"/>
                <a:gd name="connsiteY8" fmla="*/ 31309 h 142364"/>
                <a:gd name="connsiteX9" fmla="*/ 70414 w 101722"/>
                <a:gd name="connsiteY9" fmla="*/ 51629 h 142364"/>
                <a:gd name="connsiteX10" fmla="*/ 70414 w 101722"/>
                <a:gd name="connsiteY10" fmla="*/ 92270 h 142364"/>
                <a:gd name="connsiteX11" fmla="*/ 51629 w 101722"/>
                <a:gd name="connsiteY11" fmla="*/ 111056 h 142364"/>
                <a:gd name="connsiteX12" fmla="*/ 31307 w 101722"/>
                <a:gd name="connsiteY12" fmla="*/ 92270 h 142364"/>
                <a:gd name="connsiteX13" fmla="*/ 31307 w 101722"/>
                <a:gd name="connsiteY13" fmla="*/ 51629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18" y="93571"/>
                  </a:moveTo>
                  <a:cubicBezTo>
                    <a:pt x="2363" y="120861"/>
                    <a:pt x="25046" y="142365"/>
                    <a:pt x="51629" y="142365"/>
                  </a:cubicBezTo>
                  <a:cubicBezTo>
                    <a:pt x="79275" y="142365"/>
                    <a:pt x="101722" y="119917"/>
                    <a:pt x="101722" y="92270"/>
                  </a:cubicBezTo>
                  <a:lnTo>
                    <a:pt x="101722" y="51629"/>
                  </a:lnTo>
                  <a:cubicBezTo>
                    <a:pt x="101722" y="25047"/>
                    <a:pt x="80338" y="2363"/>
                    <a:pt x="51629" y="0"/>
                  </a:cubicBezTo>
                  <a:cubicBezTo>
                    <a:pt x="23629" y="0"/>
                    <a:pt x="0" y="23629"/>
                    <a:pt x="0" y="51629"/>
                  </a:cubicBezTo>
                  <a:lnTo>
                    <a:pt x="118" y="93571"/>
                  </a:lnTo>
                  <a:close/>
                  <a:moveTo>
                    <a:pt x="31307" y="51629"/>
                  </a:moveTo>
                  <a:cubicBezTo>
                    <a:pt x="31307" y="39697"/>
                    <a:pt x="42058" y="31309"/>
                    <a:pt x="50329" y="31309"/>
                  </a:cubicBezTo>
                  <a:cubicBezTo>
                    <a:pt x="61435" y="32253"/>
                    <a:pt x="70414" y="41351"/>
                    <a:pt x="70414" y="51629"/>
                  </a:cubicBezTo>
                  <a:lnTo>
                    <a:pt x="70414" y="92270"/>
                  </a:lnTo>
                  <a:cubicBezTo>
                    <a:pt x="70414" y="102431"/>
                    <a:pt x="61790" y="111056"/>
                    <a:pt x="51629" y="111056"/>
                  </a:cubicBezTo>
                  <a:cubicBezTo>
                    <a:pt x="41350" y="111056"/>
                    <a:pt x="32135" y="102077"/>
                    <a:pt x="31307" y="92270"/>
                  </a:cubicBezTo>
                  <a:lnTo>
                    <a:pt x="31307" y="51629"/>
                  </a:ln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2420156" y="5408928"/>
              <a:ext cx="35207" cy="141891"/>
            </a:xfrm>
            <a:custGeom>
              <a:avLst/>
              <a:gdLst>
                <a:gd name="connsiteX0" fmla="*/ 17603 w 35207"/>
                <a:gd name="connsiteY0" fmla="*/ 0 h 141891"/>
                <a:gd name="connsiteX1" fmla="*/ 35207 w 35207"/>
                <a:gd name="connsiteY1" fmla="*/ 17604 h 141891"/>
                <a:gd name="connsiteX2" fmla="*/ 35207 w 35207"/>
                <a:gd name="connsiteY2" fmla="*/ 124289 h 141891"/>
                <a:gd name="connsiteX3" fmla="*/ 17603 w 35207"/>
                <a:gd name="connsiteY3" fmla="*/ 141892 h 141891"/>
                <a:gd name="connsiteX4" fmla="*/ 0 w 35207"/>
                <a:gd name="connsiteY4" fmla="*/ 124289 h 141891"/>
                <a:gd name="connsiteX5" fmla="*/ 0 w 35207"/>
                <a:gd name="connsiteY5" fmla="*/ 17604 h 141891"/>
                <a:gd name="connsiteX6" fmla="*/ 17603 w 35207"/>
                <a:gd name="connsiteY6" fmla="*/ 0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3" y="0"/>
                  </a:moveTo>
                  <a:cubicBezTo>
                    <a:pt x="27292" y="0"/>
                    <a:pt x="35207" y="7916"/>
                    <a:pt x="35207" y="17604"/>
                  </a:cubicBezTo>
                  <a:lnTo>
                    <a:pt x="35207" y="124289"/>
                  </a:lnTo>
                  <a:cubicBezTo>
                    <a:pt x="35207" y="133976"/>
                    <a:pt x="27292" y="141892"/>
                    <a:pt x="17603" y="141892"/>
                  </a:cubicBez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784067" y="5409532"/>
              <a:ext cx="101722" cy="142364"/>
            </a:xfrm>
            <a:custGeom>
              <a:avLst/>
              <a:gdLst>
                <a:gd name="connsiteX0" fmla="*/ 118 w 101722"/>
                <a:gd name="connsiteY0" fmla="*/ 93571 h 142364"/>
                <a:gd name="connsiteX1" fmla="*/ 51629 w 101722"/>
                <a:gd name="connsiteY1" fmla="*/ 142365 h 142364"/>
                <a:gd name="connsiteX2" fmla="*/ 101723 w 101722"/>
                <a:gd name="connsiteY2" fmla="*/ 92270 h 142364"/>
                <a:gd name="connsiteX3" fmla="*/ 101723 w 101722"/>
                <a:gd name="connsiteY3" fmla="*/ 51629 h 142364"/>
                <a:gd name="connsiteX4" fmla="*/ 51629 w 101722"/>
                <a:gd name="connsiteY4" fmla="*/ 0 h 142364"/>
                <a:gd name="connsiteX5" fmla="*/ 0 w 101722"/>
                <a:gd name="connsiteY5" fmla="*/ 51629 h 142364"/>
                <a:gd name="connsiteX6" fmla="*/ 118 w 101722"/>
                <a:gd name="connsiteY6" fmla="*/ 93571 h 142364"/>
                <a:gd name="connsiteX7" fmla="*/ 31308 w 101722"/>
                <a:gd name="connsiteY7" fmla="*/ 51629 h 142364"/>
                <a:gd name="connsiteX8" fmla="*/ 50330 w 101722"/>
                <a:gd name="connsiteY8" fmla="*/ 31309 h 142364"/>
                <a:gd name="connsiteX9" fmla="*/ 70414 w 101722"/>
                <a:gd name="connsiteY9" fmla="*/ 51629 h 142364"/>
                <a:gd name="connsiteX10" fmla="*/ 70414 w 101722"/>
                <a:gd name="connsiteY10" fmla="*/ 92270 h 142364"/>
                <a:gd name="connsiteX11" fmla="*/ 51629 w 101722"/>
                <a:gd name="connsiteY11" fmla="*/ 111056 h 142364"/>
                <a:gd name="connsiteX12" fmla="*/ 31308 w 101722"/>
                <a:gd name="connsiteY12" fmla="*/ 92270 h 142364"/>
                <a:gd name="connsiteX13" fmla="*/ 31308 w 101722"/>
                <a:gd name="connsiteY13" fmla="*/ 51629 h 14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722" h="142364">
                  <a:moveTo>
                    <a:pt x="118" y="93571"/>
                  </a:moveTo>
                  <a:cubicBezTo>
                    <a:pt x="2363" y="120861"/>
                    <a:pt x="25047" y="142365"/>
                    <a:pt x="51629" y="142365"/>
                  </a:cubicBezTo>
                  <a:cubicBezTo>
                    <a:pt x="79275" y="142365"/>
                    <a:pt x="101723" y="119917"/>
                    <a:pt x="101723" y="92270"/>
                  </a:cubicBezTo>
                  <a:lnTo>
                    <a:pt x="101723" y="51629"/>
                  </a:lnTo>
                  <a:cubicBezTo>
                    <a:pt x="101723" y="25047"/>
                    <a:pt x="80338" y="2363"/>
                    <a:pt x="51629" y="0"/>
                  </a:cubicBezTo>
                  <a:cubicBezTo>
                    <a:pt x="23629" y="0"/>
                    <a:pt x="0" y="23629"/>
                    <a:pt x="0" y="51629"/>
                  </a:cubicBezTo>
                  <a:lnTo>
                    <a:pt x="118" y="93571"/>
                  </a:lnTo>
                  <a:close/>
                  <a:moveTo>
                    <a:pt x="31308" y="51629"/>
                  </a:moveTo>
                  <a:cubicBezTo>
                    <a:pt x="31308" y="39697"/>
                    <a:pt x="42060" y="31309"/>
                    <a:pt x="50330" y="31309"/>
                  </a:cubicBezTo>
                  <a:cubicBezTo>
                    <a:pt x="61435" y="32253"/>
                    <a:pt x="70414" y="41351"/>
                    <a:pt x="70414" y="51629"/>
                  </a:cubicBezTo>
                  <a:lnTo>
                    <a:pt x="70414" y="92270"/>
                  </a:lnTo>
                  <a:cubicBezTo>
                    <a:pt x="70414" y="102431"/>
                    <a:pt x="61790" y="111056"/>
                    <a:pt x="51629" y="111056"/>
                  </a:cubicBezTo>
                  <a:cubicBezTo>
                    <a:pt x="41351" y="111056"/>
                    <a:pt x="32135" y="102077"/>
                    <a:pt x="31308" y="92270"/>
                  </a:cubicBezTo>
                  <a:lnTo>
                    <a:pt x="31308" y="51629"/>
                  </a:lnTo>
                  <a:close/>
                </a:path>
              </a:pathLst>
            </a:custGeom>
            <a:solidFill>
              <a:srgbClr val="50E6FF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ata2" descr="data">
              <a:extLst>
                <a:ext uri="{FF2B5EF4-FFF2-40B4-BE49-F238E27FC236}">
                  <a16:creationId xmlns:a16="http://schemas.microsoft.com/office/drawing/2014/main" id="{7E91773C-78E4-4FC8-92E3-BB573C5191AC}"/>
                </a:ext>
              </a:extLst>
            </p:cNvPr>
            <p:cNvSpPr/>
            <p:nvPr/>
          </p:nvSpPr>
          <p:spPr>
            <a:xfrm>
              <a:off x="1937886" y="5408928"/>
              <a:ext cx="35207" cy="141891"/>
            </a:xfrm>
            <a:custGeom>
              <a:avLst/>
              <a:gdLst>
                <a:gd name="connsiteX0" fmla="*/ 17603 w 35207"/>
                <a:gd name="connsiteY0" fmla="*/ 0 h 141891"/>
                <a:gd name="connsiteX1" fmla="*/ 35207 w 35207"/>
                <a:gd name="connsiteY1" fmla="*/ 17604 h 141891"/>
                <a:gd name="connsiteX2" fmla="*/ 35207 w 35207"/>
                <a:gd name="connsiteY2" fmla="*/ 124289 h 141891"/>
                <a:gd name="connsiteX3" fmla="*/ 17603 w 35207"/>
                <a:gd name="connsiteY3" fmla="*/ 141892 h 141891"/>
                <a:gd name="connsiteX4" fmla="*/ 0 w 35207"/>
                <a:gd name="connsiteY4" fmla="*/ 124289 h 141891"/>
                <a:gd name="connsiteX5" fmla="*/ 0 w 35207"/>
                <a:gd name="connsiteY5" fmla="*/ 17604 h 141891"/>
                <a:gd name="connsiteX6" fmla="*/ 17603 w 35207"/>
                <a:gd name="connsiteY6" fmla="*/ 0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07" h="141891">
                  <a:moveTo>
                    <a:pt x="17603" y="0"/>
                  </a:moveTo>
                  <a:cubicBezTo>
                    <a:pt x="27292" y="0"/>
                    <a:pt x="35207" y="7916"/>
                    <a:pt x="35207" y="17604"/>
                  </a:cubicBezTo>
                  <a:lnTo>
                    <a:pt x="35207" y="124289"/>
                  </a:lnTo>
                  <a:cubicBezTo>
                    <a:pt x="35207" y="133976"/>
                    <a:pt x="27292" y="141892"/>
                    <a:pt x="17603" y="141892"/>
                  </a:cubicBezTo>
                  <a:cubicBezTo>
                    <a:pt x="7916" y="141892"/>
                    <a:pt x="0" y="133976"/>
                    <a:pt x="0" y="124289"/>
                  </a:cubicBezTo>
                  <a:lnTo>
                    <a:pt x="0" y="17604"/>
                  </a:lnTo>
                  <a:cubicBezTo>
                    <a:pt x="0" y="7916"/>
                    <a:pt x="7916" y="0"/>
                    <a:pt x="17603" y="0"/>
                  </a:cubicBezTo>
                  <a:close/>
                </a:path>
              </a:pathLst>
            </a:custGeom>
            <a:solidFill>
              <a:srgbClr val="0078D4"/>
            </a:solidFill>
            <a:ln w="13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0A73D9B-5F7F-452C-BADC-8472B074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5304" y="2308172"/>
            <a:ext cx="2534350" cy="371489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End-to-end development experience</a:t>
            </a:r>
          </a:p>
          <a:p>
            <a:pPr marL="0" marR="0" lvl="0" indent="0" algn="l" defTabSz="448193" rtl="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Local end-to-end development experience with Functions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from building and debugging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locally on major platforms like Windows, macOS, and Linux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to deploying and monitoring in the cloud</a:t>
            </a:r>
          </a:p>
        </p:txBody>
      </p:sp>
      <p:grpSp>
        <p:nvGrpSpPr>
          <p:cNvPr id="58" name="app development">
            <a:extLst>
              <a:ext uri="{FF2B5EF4-FFF2-40B4-BE49-F238E27FC236}">
                <a16:creationId xmlns:a16="http://schemas.microsoft.com/office/drawing/2014/main" id="{143EE9D1-46DD-4F61-9978-65C7B4F3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56478" y="5352212"/>
            <a:ext cx="808496" cy="487525"/>
            <a:chOff x="1619314" y="4920550"/>
            <a:chExt cx="500421" cy="301755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12800B6-20C3-458A-916E-C970D1EB1ACF}"/>
                </a:ext>
              </a:extLst>
            </p:cNvPr>
            <p:cNvSpPr/>
            <p:nvPr/>
          </p:nvSpPr>
          <p:spPr>
            <a:xfrm>
              <a:off x="1974276" y="4920997"/>
              <a:ext cx="145459" cy="301308"/>
            </a:xfrm>
            <a:custGeom>
              <a:avLst/>
              <a:gdLst>
                <a:gd name="connsiteX0" fmla="*/ 22237 w 145458"/>
                <a:gd name="connsiteY0" fmla="*/ 300372 h 301307"/>
                <a:gd name="connsiteX1" fmla="*/ 2089 w 145458"/>
                <a:gd name="connsiteY1" fmla="*/ 283378 h 301307"/>
                <a:gd name="connsiteX2" fmla="*/ 111941 w 145458"/>
                <a:gd name="connsiteY2" fmla="*/ 153201 h 301307"/>
                <a:gd name="connsiteX3" fmla="*/ 5505 w 145458"/>
                <a:gd name="connsiteY3" fmla="*/ 18383 h 301307"/>
                <a:gd name="connsiteX4" fmla="*/ 26092 w 145458"/>
                <a:gd name="connsiteY4" fmla="*/ 2089 h 301307"/>
                <a:gd name="connsiteX5" fmla="*/ 145843 w 145458"/>
                <a:gd name="connsiteY5" fmla="*/ 153727 h 301307"/>
                <a:gd name="connsiteX6" fmla="*/ 22237 w 145458"/>
                <a:gd name="connsiteY6" fmla="*/ 300372 h 30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58" h="301307">
                  <a:moveTo>
                    <a:pt x="22237" y="300372"/>
                  </a:moveTo>
                  <a:lnTo>
                    <a:pt x="2089" y="283378"/>
                  </a:lnTo>
                  <a:lnTo>
                    <a:pt x="111941" y="153201"/>
                  </a:lnTo>
                  <a:lnTo>
                    <a:pt x="5505" y="18383"/>
                  </a:lnTo>
                  <a:lnTo>
                    <a:pt x="26092" y="2089"/>
                  </a:lnTo>
                  <a:lnTo>
                    <a:pt x="145843" y="153727"/>
                  </a:lnTo>
                  <a:lnTo>
                    <a:pt x="22237" y="300372"/>
                  </a:lnTo>
                  <a:close/>
                </a:path>
              </a:pathLst>
            </a:custGeom>
            <a:solidFill>
              <a:srgbClr val="0078D4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1C50759-13C5-4F34-9AB2-C6D3852D87FF}"/>
                </a:ext>
              </a:extLst>
            </p:cNvPr>
            <p:cNvSpPr/>
            <p:nvPr/>
          </p:nvSpPr>
          <p:spPr>
            <a:xfrm>
              <a:off x="1619314" y="4920550"/>
              <a:ext cx="145459" cy="301308"/>
            </a:xfrm>
            <a:custGeom>
              <a:avLst/>
              <a:gdLst>
                <a:gd name="connsiteX0" fmla="*/ 121840 w 145458"/>
                <a:gd name="connsiteY0" fmla="*/ 300285 h 301307"/>
                <a:gd name="connsiteX1" fmla="*/ 2089 w 145458"/>
                <a:gd name="connsiteY1" fmla="*/ 148734 h 301307"/>
                <a:gd name="connsiteX2" fmla="*/ 125782 w 145458"/>
                <a:gd name="connsiteY2" fmla="*/ 2089 h 301307"/>
                <a:gd name="connsiteX3" fmla="*/ 145843 w 145458"/>
                <a:gd name="connsiteY3" fmla="*/ 18996 h 301307"/>
                <a:gd name="connsiteX4" fmla="*/ 35991 w 145458"/>
                <a:gd name="connsiteY4" fmla="*/ 149260 h 301307"/>
                <a:gd name="connsiteX5" fmla="*/ 142427 w 145458"/>
                <a:gd name="connsiteY5" fmla="*/ 283991 h 301307"/>
                <a:gd name="connsiteX6" fmla="*/ 121840 w 145458"/>
                <a:gd name="connsiteY6" fmla="*/ 300285 h 30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58" h="301307">
                  <a:moveTo>
                    <a:pt x="121840" y="300285"/>
                  </a:moveTo>
                  <a:lnTo>
                    <a:pt x="2089" y="148734"/>
                  </a:lnTo>
                  <a:lnTo>
                    <a:pt x="125782" y="2089"/>
                  </a:lnTo>
                  <a:lnTo>
                    <a:pt x="145843" y="18996"/>
                  </a:lnTo>
                  <a:lnTo>
                    <a:pt x="35991" y="149260"/>
                  </a:lnTo>
                  <a:lnTo>
                    <a:pt x="142427" y="283991"/>
                  </a:lnTo>
                  <a:lnTo>
                    <a:pt x="121840" y="300285"/>
                  </a:lnTo>
                  <a:close/>
                </a:path>
              </a:pathLst>
            </a:custGeom>
            <a:solidFill>
              <a:srgbClr val="0078D4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790B455-69A9-4CBB-9320-9CCF702C9DC1}"/>
                </a:ext>
              </a:extLst>
            </p:cNvPr>
            <p:cNvSpPr/>
            <p:nvPr/>
          </p:nvSpPr>
          <p:spPr>
            <a:xfrm>
              <a:off x="1824169" y="5026804"/>
              <a:ext cx="93509" cy="93509"/>
            </a:xfrm>
            <a:custGeom>
              <a:avLst/>
              <a:gdLst>
                <a:gd name="connsiteX0" fmla="*/ 48693 w 93509"/>
                <a:gd name="connsiteY0" fmla="*/ 95297 h 93509"/>
                <a:gd name="connsiteX1" fmla="*/ 95297 w 93509"/>
                <a:gd name="connsiteY1" fmla="*/ 48693 h 93509"/>
                <a:gd name="connsiteX2" fmla="*/ 48693 w 93509"/>
                <a:gd name="connsiteY2" fmla="*/ 2089 h 93509"/>
                <a:gd name="connsiteX3" fmla="*/ 2089 w 93509"/>
                <a:gd name="connsiteY3" fmla="*/ 48693 h 93509"/>
                <a:gd name="connsiteX4" fmla="*/ 48693 w 93509"/>
                <a:gd name="connsiteY4" fmla="*/ 95297 h 9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9" h="93509">
                  <a:moveTo>
                    <a:pt x="48693" y="95297"/>
                  </a:moveTo>
                  <a:cubicBezTo>
                    <a:pt x="74432" y="95297"/>
                    <a:pt x="95297" y="74431"/>
                    <a:pt x="95297" y="48693"/>
                  </a:cubicBezTo>
                  <a:cubicBezTo>
                    <a:pt x="95297" y="22954"/>
                    <a:pt x="74432" y="2089"/>
                    <a:pt x="48693" y="2089"/>
                  </a:cubicBezTo>
                  <a:cubicBezTo>
                    <a:pt x="22954" y="2089"/>
                    <a:pt x="2089" y="22954"/>
                    <a:pt x="2089" y="48693"/>
                  </a:cubicBezTo>
                  <a:cubicBezTo>
                    <a:pt x="2089" y="74431"/>
                    <a:pt x="22954" y="95297"/>
                    <a:pt x="48693" y="95297"/>
                  </a:cubicBezTo>
                  <a:close/>
                </a:path>
              </a:pathLst>
            </a:custGeom>
            <a:solidFill>
              <a:srgbClr val="50E6FF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7DE4180-239F-4331-A516-16557DF028DC}"/>
                </a:ext>
              </a:extLst>
            </p:cNvPr>
            <p:cNvSpPr/>
            <p:nvPr/>
          </p:nvSpPr>
          <p:spPr>
            <a:xfrm>
              <a:off x="1746245" y="4950259"/>
              <a:ext cx="249358" cy="244163"/>
            </a:xfrm>
            <a:custGeom>
              <a:avLst/>
              <a:gdLst>
                <a:gd name="connsiteX0" fmla="*/ 245797 w 249358"/>
                <a:gd name="connsiteY0" fmla="*/ 108787 h 244163"/>
                <a:gd name="connsiteX1" fmla="*/ 210581 w 249358"/>
                <a:gd name="connsiteY1" fmla="*/ 104670 h 244163"/>
                <a:gd name="connsiteX2" fmla="*/ 209530 w 249358"/>
                <a:gd name="connsiteY2" fmla="*/ 101079 h 244163"/>
                <a:gd name="connsiteX3" fmla="*/ 201207 w 249358"/>
                <a:gd name="connsiteY3" fmla="*/ 81631 h 244163"/>
                <a:gd name="connsiteX4" fmla="*/ 199280 w 249358"/>
                <a:gd name="connsiteY4" fmla="*/ 78302 h 244163"/>
                <a:gd name="connsiteX5" fmla="*/ 218114 w 249358"/>
                <a:gd name="connsiteY5" fmla="*/ 54562 h 244163"/>
                <a:gd name="connsiteX6" fmla="*/ 218377 w 249358"/>
                <a:gd name="connsiteY6" fmla="*/ 48868 h 244163"/>
                <a:gd name="connsiteX7" fmla="*/ 200156 w 249358"/>
                <a:gd name="connsiteY7" fmla="*/ 30647 h 244163"/>
                <a:gd name="connsiteX8" fmla="*/ 194462 w 249358"/>
                <a:gd name="connsiteY8" fmla="*/ 30909 h 244163"/>
                <a:gd name="connsiteX9" fmla="*/ 170109 w 249358"/>
                <a:gd name="connsiteY9" fmla="*/ 50182 h 244163"/>
                <a:gd name="connsiteX10" fmla="*/ 166868 w 249358"/>
                <a:gd name="connsiteY10" fmla="*/ 48430 h 244163"/>
                <a:gd name="connsiteX11" fmla="*/ 147945 w 249358"/>
                <a:gd name="connsiteY11" fmla="*/ 41159 h 244163"/>
                <a:gd name="connsiteX12" fmla="*/ 144179 w 249358"/>
                <a:gd name="connsiteY12" fmla="*/ 40195 h 244163"/>
                <a:gd name="connsiteX13" fmla="*/ 140237 w 249358"/>
                <a:gd name="connsiteY13" fmla="*/ 6293 h 244163"/>
                <a:gd name="connsiteX14" fmla="*/ 136382 w 249358"/>
                <a:gd name="connsiteY14" fmla="*/ 2089 h 244163"/>
                <a:gd name="connsiteX15" fmla="*/ 110627 w 249358"/>
                <a:gd name="connsiteY15" fmla="*/ 2089 h 244163"/>
                <a:gd name="connsiteX16" fmla="*/ 106773 w 249358"/>
                <a:gd name="connsiteY16" fmla="*/ 6293 h 244163"/>
                <a:gd name="connsiteX17" fmla="*/ 102656 w 249358"/>
                <a:gd name="connsiteY17" fmla="*/ 41422 h 244163"/>
                <a:gd name="connsiteX18" fmla="*/ 99239 w 249358"/>
                <a:gd name="connsiteY18" fmla="*/ 42561 h 244163"/>
                <a:gd name="connsiteX19" fmla="*/ 81544 w 249358"/>
                <a:gd name="connsiteY19" fmla="*/ 50707 h 244163"/>
                <a:gd name="connsiteX20" fmla="*/ 78215 w 249358"/>
                <a:gd name="connsiteY20" fmla="*/ 52722 h 244163"/>
                <a:gd name="connsiteX21" fmla="*/ 52022 w 249358"/>
                <a:gd name="connsiteY21" fmla="*/ 32049 h 244163"/>
                <a:gd name="connsiteX22" fmla="*/ 46328 w 249358"/>
                <a:gd name="connsiteY22" fmla="*/ 31786 h 244163"/>
                <a:gd name="connsiteX23" fmla="*/ 28107 w 249358"/>
                <a:gd name="connsiteY23" fmla="*/ 50006 h 244163"/>
                <a:gd name="connsiteX24" fmla="*/ 28369 w 249358"/>
                <a:gd name="connsiteY24" fmla="*/ 55701 h 244163"/>
                <a:gd name="connsiteX25" fmla="*/ 50007 w 249358"/>
                <a:gd name="connsiteY25" fmla="*/ 83120 h 244163"/>
                <a:gd name="connsiteX26" fmla="*/ 48430 w 249358"/>
                <a:gd name="connsiteY26" fmla="*/ 86361 h 244163"/>
                <a:gd name="connsiteX27" fmla="*/ 42561 w 249358"/>
                <a:gd name="connsiteY27" fmla="*/ 101254 h 244163"/>
                <a:gd name="connsiteX28" fmla="*/ 41510 w 249358"/>
                <a:gd name="connsiteY28" fmla="*/ 104845 h 244163"/>
                <a:gd name="connsiteX29" fmla="*/ 6294 w 249358"/>
                <a:gd name="connsiteY29" fmla="*/ 108963 h 244163"/>
                <a:gd name="connsiteX30" fmla="*/ 2089 w 249358"/>
                <a:gd name="connsiteY30" fmla="*/ 112817 h 244163"/>
                <a:gd name="connsiteX31" fmla="*/ 2089 w 249358"/>
                <a:gd name="connsiteY31" fmla="*/ 138572 h 244163"/>
                <a:gd name="connsiteX32" fmla="*/ 6294 w 249358"/>
                <a:gd name="connsiteY32" fmla="*/ 142426 h 244163"/>
                <a:gd name="connsiteX33" fmla="*/ 41597 w 249358"/>
                <a:gd name="connsiteY33" fmla="*/ 146544 h 244163"/>
                <a:gd name="connsiteX34" fmla="*/ 42648 w 249358"/>
                <a:gd name="connsiteY34" fmla="*/ 150135 h 244163"/>
                <a:gd name="connsiteX35" fmla="*/ 48518 w 249358"/>
                <a:gd name="connsiteY35" fmla="*/ 164765 h 244163"/>
                <a:gd name="connsiteX36" fmla="*/ 50182 w 249358"/>
                <a:gd name="connsiteY36" fmla="*/ 168006 h 244163"/>
                <a:gd name="connsiteX37" fmla="*/ 28369 w 249358"/>
                <a:gd name="connsiteY37" fmla="*/ 195600 h 244163"/>
                <a:gd name="connsiteX38" fmla="*/ 28107 w 249358"/>
                <a:gd name="connsiteY38" fmla="*/ 201295 h 244163"/>
                <a:gd name="connsiteX39" fmla="*/ 46328 w 249358"/>
                <a:gd name="connsiteY39" fmla="*/ 219516 h 244163"/>
                <a:gd name="connsiteX40" fmla="*/ 52022 w 249358"/>
                <a:gd name="connsiteY40" fmla="*/ 219253 h 244163"/>
                <a:gd name="connsiteX41" fmla="*/ 78565 w 249358"/>
                <a:gd name="connsiteY41" fmla="*/ 198229 h 244163"/>
                <a:gd name="connsiteX42" fmla="*/ 81894 w 249358"/>
                <a:gd name="connsiteY42" fmla="*/ 200244 h 244163"/>
                <a:gd name="connsiteX43" fmla="*/ 98888 w 249358"/>
                <a:gd name="connsiteY43" fmla="*/ 207952 h 244163"/>
                <a:gd name="connsiteX44" fmla="*/ 102305 w 249358"/>
                <a:gd name="connsiteY44" fmla="*/ 209091 h 244163"/>
                <a:gd name="connsiteX45" fmla="*/ 106247 w 249358"/>
                <a:gd name="connsiteY45" fmla="*/ 242818 h 244163"/>
                <a:gd name="connsiteX46" fmla="*/ 110102 w 249358"/>
                <a:gd name="connsiteY46" fmla="*/ 247023 h 244163"/>
                <a:gd name="connsiteX47" fmla="*/ 135857 w 249358"/>
                <a:gd name="connsiteY47" fmla="*/ 247023 h 244163"/>
                <a:gd name="connsiteX48" fmla="*/ 139711 w 249358"/>
                <a:gd name="connsiteY48" fmla="*/ 242818 h 244163"/>
                <a:gd name="connsiteX49" fmla="*/ 143478 w 249358"/>
                <a:gd name="connsiteY49" fmla="*/ 210581 h 244163"/>
                <a:gd name="connsiteX50" fmla="*/ 147245 w 249358"/>
                <a:gd name="connsiteY50" fmla="*/ 209617 h 244163"/>
                <a:gd name="connsiteX51" fmla="*/ 166167 w 249358"/>
                <a:gd name="connsiteY51" fmla="*/ 202433 h 244163"/>
                <a:gd name="connsiteX52" fmla="*/ 169408 w 249358"/>
                <a:gd name="connsiteY52" fmla="*/ 200769 h 244163"/>
                <a:gd name="connsiteX53" fmla="*/ 193411 w 249358"/>
                <a:gd name="connsiteY53" fmla="*/ 219779 h 244163"/>
                <a:gd name="connsiteX54" fmla="*/ 199105 w 249358"/>
                <a:gd name="connsiteY54" fmla="*/ 220042 h 244163"/>
                <a:gd name="connsiteX55" fmla="*/ 217326 w 249358"/>
                <a:gd name="connsiteY55" fmla="*/ 201820 h 244163"/>
                <a:gd name="connsiteX56" fmla="*/ 217063 w 249358"/>
                <a:gd name="connsiteY56" fmla="*/ 196126 h 244163"/>
                <a:gd name="connsiteX57" fmla="*/ 198755 w 249358"/>
                <a:gd name="connsiteY57" fmla="*/ 172999 h 244163"/>
                <a:gd name="connsiteX58" fmla="*/ 200769 w 249358"/>
                <a:gd name="connsiteY58" fmla="*/ 169670 h 244163"/>
                <a:gd name="connsiteX59" fmla="*/ 209355 w 249358"/>
                <a:gd name="connsiteY59" fmla="*/ 150135 h 244163"/>
                <a:gd name="connsiteX60" fmla="*/ 210405 w 249358"/>
                <a:gd name="connsiteY60" fmla="*/ 146544 h 244163"/>
                <a:gd name="connsiteX61" fmla="*/ 245797 w 249358"/>
                <a:gd name="connsiteY61" fmla="*/ 142426 h 244163"/>
                <a:gd name="connsiteX62" fmla="*/ 250001 w 249358"/>
                <a:gd name="connsiteY62" fmla="*/ 138572 h 244163"/>
                <a:gd name="connsiteX63" fmla="*/ 250001 w 249358"/>
                <a:gd name="connsiteY63" fmla="*/ 112817 h 244163"/>
                <a:gd name="connsiteX64" fmla="*/ 245797 w 249358"/>
                <a:gd name="connsiteY64" fmla="*/ 108787 h 244163"/>
                <a:gd name="connsiteX65" fmla="*/ 125958 w 249358"/>
                <a:gd name="connsiteY65" fmla="*/ 183161 h 244163"/>
                <a:gd name="connsiteX66" fmla="*/ 68053 w 249358"/>
                <a:gd name="connsiteY66" fmla="*/ 125256 h 244163"/>
                <a:gd name="connsiteX67" fmla="*/ 125958 w 249358"/>
                <a:gd name="connsiteY67" fmla="*/ 67352 h 244163"/>
                <a:gd name="connsiteX68" fmla="*/ 183862 w 249358"/>
                <a:gd name="connsiteY68" fmla="*/ 125256 h 244163"/>
                <a:gd name="connsiteX69" fmla="*/ 125958 w 249358"/>
                <a:gd name="connsiteY69" fmla="*/ 183161 h 2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358" h="244163">
                  <a:moveTo>
                    <a:pt x="245797" y="108787"/>
                  </a:moveTo>
                  <a:lnTo>
                    <a:pt x="210581" y="104670"/>
                  </a:lnTo>
                  <a:lnTo>
                    <a:pt x="209530" y="101079"/>
                  </a:lnTo>
                  <a:cubicBezTo>
                    <a:pt x="207602" y="94333"/>
                    <a:pt x="204799" y="87763"/>
                    <a:pt x="201207" y="81631"/>
                  </a:cubicBezTo>
                  <a:lnTo>
                    <a:pt x="199280" y="78302"/>
                  </a:lnTo>
                  <a:lnTo>
                    <a:pt x="218114" y="54562"/>
                  </a:lnTo>
                  <a:cubicBezTo>
                    <a:pt x="219604" y="52635"/>
                    <a:pt x="219692" y="50182"/>
                    <a:pt x="218377" y="48868"/>
                  </a:cubicBezTo>
                  <a:lnTo>
                    <a:pt x="200156" y="30647"/>
                  </a:lnTo>
                  <a:cubicBezTo>
                    <a:pt x="198755" y="29245"/>
                    <a:pt x="196302" y="29333"/>
                    <a:pt x="194462" y="30909"/>
                  </a:cubicBezTo>
                  <a:lnTo>
                    <a:pt x="170109" y="50182"/>
                  </a:lnTo>
                  <a:lnTo>
                    <a:pt x="166868" y="48430"/>
                  </a:lnTo>
                  <a:cubicBezTo>
                    <a:pt x="161086" y="45364"/>
                    <a:pt x="154691" y="42911"/>
                    <a:pt x="147945" y="41159"/>
                  </a:cubicBezTo>
                  <a:lnTo>
                    <a:pt x="144179" y="40195"/>
                  </a:lnTo>
                  <a:lnTo>
                    <a:pt x="140237" y="6293"/>
                  </a:lnTo>
                  <a:cubicBezTo>
                    <a:pt x="139974" y="3928"/>
                    <a:pt x="138309" y="2089"/>
                    <a:pt x="136382" y="2089"/>
                  </a:cubicBezTo>
                  <a:lnTo>
                    <a:pt x="110627" y="2089"/>
                  </a:lnTo>
                  <a:cubicBezTo>
                    <a:pt x="108700" y="2089"/>
                    <a:pt x="107036" y="3928"/>
                    <a:pt x="106773" y="6293"/>
                  </a:cubicBezTo>
                  <a:lnTo>
                    <a:pt x="102656" y="41422"/>
                  </a:lnTo>
                  <a:lnTo>
                    <a:pt x="99239" y="42561"/>
                  </a:lnTo>
                  <a:cubicBezTo>
                    <a:pt x="93195" y="44488"/>
                    <a:pt x="87238" y="47203"/>
                    <a:pt x="81544" y="50707"/>
                  </a:cubicBezTo>
                  <a:lnTo>
                    <a:pt x="78215" y="52722"/>
                  </a:lnTo>
                  <a:lnTo>
                    <a:pt x="52022" y="32049"/>
                  </a:lnTo>
                  <a:cubicBezTo>
                    <a:pt x="50095" y="30559"/>
                    <a:pt x="47642" y="30471"/>
                    <a:pt x="46328" y="31786"/>
                  </a:cubicBezTo>
                  <a:lnTo>
                    <a:pt x="28107" y="50006"/>
                  </a:lnTo>
                  <a:cubicBezTo>
                    <a:pt x="26705" y="51408"/>
                    <a:pt x="26880" y="53861"/>
                    <a:pt x="28369" y="55701"/>
                  </a:cubicBezTo>
                  <a:lnTo>
                    <a:pt x="50007" y="83120"/>
                  </a:lnTo>
                  <a:lnTo>
                    <a:pt x="48430" y="86361"/>
                  </a:lnTo>
                  <a:cubicBezTo>
                    <a:pt x="45977" y="91180"/>
                    <a:pt x="44050" y="96173"/>
                    <a:pt x="42561" y="101254"/>
                  </a:cubicBezTo>
                  <a:lnTo>
                    <a:pt x="41510" y="104845"/>
                  </a:lnTo>
                  <a:lnTo>
                    <a:pt x="6294" y="108963"/>
                  </a:lnTo>
                  <a:cubicBezTo>
                    <a:pt x="3929" y="109225"/>
                    <a:pt x="2089" y="110890"/>
                    <a:pt x="2089" y="112817"/>
                  </a:cubicBezTo>
                  <a:lnTo>
                    <a:pt x="2089" y="138572"/>
                  </a:lnTo>
                  <a:cubicBezTo>
                    <a:pt x="2089" y="140499"/>
                    <a:pt x="3929" y="142163"/>
                    <a:pt x="6294" y="142426"/>
                  </a:cubicBezTo>
                  <a:lnTo>
                    <a:pt x="41597" y="146544"/>
                  </a:lnTo>
                  <a:lnTo>
                    <a:pt x="42648" y="150135"/>
                  </a:lnTo>
                  <a:cubicBezTo>
                    <a:pt x="44138" y="155041"/>
                    <a:pt x="46065" y="160034"/>
                    <a:pt x="48518" y="164765"/>
                  </a:cubicBezTo>
                  <a:lnTo>
                    <a:pt x="50182" y="168006"/>
                  </a:lnTo>
                  <a:lnTo>
                    <a:pt x="28369" y="195600"/>
                  </a:lnTo>
                  <a:cubicBezTo>
                    <a:pt x="26880" y="197528"/>
                    <a:pt x="26793" y="199981"/>
                    <a:pt x="28107" y="201295"/>
                  </a:cubicBezTo>
                  <a:lnTo>
                    <a:pt x="46328" y="219516"/>
                  </a:lnTo>
                  <a:cubicBezTo>
                    <a:pt x="47730" y="220918"/>
                    <a:pt x="50182" y="220742"/>
                    <a:pt x="52022" y="219253"/>
                  </a:cubicBezTo>
                  <a:lnTo>
                    <a:pt x="78565" y="198229"/>
                  </a:lnTo>
                  <a:lnTo>
                    <a:pt x="81894" y="200244"/>
                  </a:lnTo>
                  <a:cubicBezTo>
                    <a:pt x="87326" y="203485"/>
                    <a:pt x="93107" y="206113"/>
                    <a:pt x="98888" y="207952"/>
                  </a:cubicBezTo>
                  <a:lnTo>
                    <a:pt x="102305" y="209091"/>
                  </a:lnTo>
                  <a:lnTo>
                    <a:pt x="106247" y="242818"/>
                  </a:lnTo>
                  <a:cubicBezTo>
                    <a:pt x="106510" y="245183"/>
                    <a:pt x="108174" y="247023"/>
                    <a:pt x="110102" y="247023"/>
                  </a:cubicBezTo>
                  <a:lnTo>
                    <a:pt x="135857" y="247023"/>
                  </a:lnTo>
                  <a:cubicBezTo>
                    <a:pt x="137784" y="247023"/>
                    <a:pt x="139448" y="245183"/>
                    <a:pt x="139711" y="242818"/>
                  </a:cubicBezTo>
                  <a:lnTo>
                    <a:pt x="143478" y="210581"/>
                  </a:lnTo>
                  <a:lnTo>
                    <a:pt x="147245" y="209617"/>
                  </a:lnTo>
                  <a:cubicBezTo>
                    <a:pt x="153903" y="207952"/>
                    <a:pt x="160298" y="205499"/>
                    <a:pt x="166167" y="202433"/>
                  </a:cubicBezTo>
                  <a:lnTo>
                    <a:pt x="169408" y="200769"/>
                  </a:lnTo>
                  <a:lnTo>
                    <a:pt x="193411" y="219779"/>
                  </a:lnTo>
                  <a:cubicBezTo>
                    <a:pt x="195338" y="221268"/>
                    <a:pt x="197791" y="221355"/>
                    <a:pt x="199105" y="220042"/>
                  </a:cubicBezTo>
                  <a:lnTo>
                    <a:pt x="217326" y="201820"/>
                  </a:lnTo>
                  <a:cubicBezTo>
                    <a:pt x="218728" y="200419"/>
                    <a:pt x="218640" y="197966"/>
                    <a:pt x="217063" y="196126"/>
                  </a:cubicBezTo>
                  <a:lnTo>
                    <a:pt x="198755" y="172999"/>
                  </a:lnTo>
                  <a:lnTo>
                    <a:pt x="200769" y="169670"/>
                  </a:lnTo>
                  <a:cubicBezTo>
                    <a:pt x="204536" y="163363"/>
                    <a:pt x="207427" y="156793"/>
                    <a:pt x="209355" y="150135"/>
                  </a:cubicBezTo>
                  <a:lnTo>
                    <a:pt x="210405" y="146544"/>
                  </a:lnTo>
                  <a:lnTo>
                    <a:pt x="245797" y="142426"/>
                  </a:lnTo>
                  <a:cubicBezTo>
                    <a:pt x="248162" y="142163"/>
                    <a:pt x="250001" y="140499"/>
                    <a:pt x="250001" y="138572"/>
                  </a:cubicBezTo>
                  <a:lnTo>
                    <a:pt x="250001" y="112817"/>
                  </a:lnTo>
                  <a:cubicBezTo>
                    <a:pt x="250001" y="110715"/>
                    <a:pt x="248162" y="109050"/>
                    <a:pt x="245797" y="108787"/>
                  </a:cubicBezTo>
                  <a:close/>
                  <a:moveTo>
                    <a:pt x="125958" y="183161"/>
                  </a:moveTo>
                  <a:cubicBezTo>
                    <a:pt x="93983" y="183161"/>
                    <a:pt x="68053" y="157144"/>
                    <a:pt x="68053" y="125256"/>
                  </a:cubicBezTo>
                  <a:cubicBezTo>
                    <a:pt x="68053" y="93282"/>
                    <a:pt x="94071" y="67352"/>
                    <a:pt x="125958" y="67352"/>
                  </a:cubicBezTo>
                  <a:cubicBezTo>
                    <a:pt x="157844" y="67352"/>
                    <a:pt x="183862" y="93369"/>
                    <a:pt x="183862" y="125256"/>
                  </a:cubicBezTo>
                  <a:cubicBezTo>
                    <a:pt x="183862" y="157144"/>
                    <a:pt x="157844" y="183161"/>
                    <a:pt x="125958" y="183161"/>
                  </a:cubicBezTo>
                  <a:close/>
                </a:path>
              </a:pathLst>
            </a:custGeom>
            <a:solidFill>
              <a:srgbClr val="0078D7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133127F-D2E6-4732-9E16-083046FFD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42346" y="2308172"/>
            <a:ext cx="2534350" cy="371489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Hosting options flexibility</a:t>
            </a:r>
          </a:p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Choose the host environments that better fits your business needs without compromising development experience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34A50D-5AEC-4F7E-913D-EE8E82EDD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7715" y="5169168"/>
            <a:ext cx="388429" cy="669904"/>
            <a:chOff x="4698043" y="3591751"/>
            <a:chExt cx="261778" cy="45147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52AFFE1-2844-48D1-8472-3C496B772801}"/>
                </a:ext>
              </a:extLst>
            </p:cNvPr>
            <p:cNvSpPr/>
            <p:nvPr/>
          </p:nvSpPr>
          <p:spPr bwMode="auto">
            <a:xfrm>
              <a:off x="4698043" y="3591751"/>
              <a:ext cx="261778" cy="451476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B7227C5-B46A-426B-A6EF-8C72926E6871}"/>
                </a:ext>
              </a:extLst>
            </p:cNvPr>
            <p:cNvSpPr/>
            <p:nvPr/>
          </p:nvSpPr>
          <p:spPr bwMode="auto">
            <a:xfrm>
              <a:off x="4748631" y="3656047"/>
              <a:ext cx="160601" cy="21341"/>
            </a:xfrm>
            <a:prstGeom prst="rect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A3FD75F-1457-4C7C-BA80-4549FBF4300B}"/>
                </a:ext>
              </a:extLst>
            </p:cNvPr>
            <p:cNvSpPr/>
            <p:nvPr/>
          </p:nvSpPr>
          <p:spPr bwMode="auto">
            <a:xfrm>
              <a:off x="4748631" y="3709897"/>
              <a:ext cx="160601" cy="21341"/>
            </a:xfrm>
            <a:prstGeom prst="rect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728AE13-DCB8-4FD7-B151-B02AB0355F61}"/>
                </a:ext>
              </a:extLst>
            </p:cNvPr>
            <p:cNvSpPr/>
            <p:nvPr/>
          </p:nvSpPr>
          <p:spPr bwMode="auto">
            <a:xfrm>
              <a:off x="4748631" y="3954432"/>
              <a:ext cx="160601" cy="21341"/>
            </a:xfrm>
            <a:prstGeom prst="rect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F374FC4-CA48-44CC-9B3A-F7479E777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69388" y="2308172"/>
            <a:ext cx="2534350" cy="371489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Fully managed and cost-effective</a:t>
            </a:r>
          </a:p>
          <a:p>
            <a:pPr marL="0" marR="0" lvl="0" indent="0" algn="l" defTabSz="448193" rtl="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and flexible scaling based on your workload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volume, keeping the focus on adding value instead of managing infrastructure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B4F46319-F22B-4061-8808-2B632490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9880" y="5199084"/>
            <a:ext cx="639988" cy="63998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18E312-29EC-7BC2-8DD1-6EA06F8EC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4183" y="546641"/>
            <a:ext cx="1559555" cy="15595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26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3.7037E-7 L 4.58333E-6 0.0349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3.7037E-7 L 4.58333E-6 0.0349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3.7037E-7 L 3.125E-6 0.0349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3.7037E-7 L 3.125E-6 0.0349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66667E-6 3.7037E-7 L 1.66667E-6 0.03495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66667E-6 3.7037E-7 L 1.66667E-6 0.03495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3B0AC84-85D7-4D3A-BCC5-1BB02B075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500713" y="577447"/>
            <a:ext cx="11021127" cy="9999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48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End-to-end development experience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app development">
            <a:extLst>
              <a:ext uri="{FF2B5EF4-FFF2-40B4-BE49-F238E27FC236}">
                <a16:creationId xmlns:a16="http://schemas.microsoft.com/office/drawing/2014/main" id="{23A02CCB-0633-4FA6-9E92-FB0F3D0F9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69174" y="853572"/>
            <a:ext cx="808496" cy="487525"/>
            <a:chOff x="1619314" y="4920550"/>
            <a:chExt cx="500421" cy="30175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472DBD-0C70-4B7C-9CD1-2AD6D449121E}"/>
                </a:ext>
              </a:extLst>
            </p:cNvPr>
            <p:cNvSpPr/>
            <p:nvPr/>
          </p:nvSpPr>
          <p:spPr>
            <a:xfrm>
              <a:off x="1974276" y="4920997"/>
              <a:ext cx="145459" cy="301308"/>
            </a:xfrm>
            <a:custGeom>
              <a:avLst/>
              <a:gdLst>
                <a:gd name="connsiteX0" fmla="*/ 22237 w 145458"/>
                <a:gd name="connsiteY0" fmla="*/ 300372 h 301307"/>
                <a:gd name="connsiteX1" fmla="*/ 2089 w 145458"/>
                <a:gd name="connsiteY1" fmla="*/ 283378 h 301307"/>
                <a:gd name="connsiteX2" fmla="*/ 111941 w 145458"/>
                <a:gd name="connsiteY2" fmla="*/ 153201 h 301307"/>
                <a:gd name="connsiteX3" fmla="*/ 5505 w 145458"/>
                <a:gd name="connsiteY3" fmla="*/ 18383 h 301307"/>
                <a:gd name="connsiteX4" fmla="*/ 26092 w 145458"/>
                <a:gd name="connsiteY4" fmla="*/ 2089 h 301307"/>
                <a:gd name="connsiteX5" fmla="*/ 145843 w 145458"/>
                <a:gd name="connsiteY5" fmla="*/ 153727 h 301307"/>
                <a:gd name="connsiteX6" fmla="*/ 22237 w 145458"/>
                <a:gd name="connsiteY6" fmla="*/ 300372 h 30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58" h="301307">
                  <a:moveTo>
                    <a:pt x="22237" y="300372"/>
                  </a:moveTo>
                  <a:lnTo>
                    <a:pt x="2089" y="283378"/>
                  </a:lnTo>
                  <a:lnTo>
                    <a:pt x="111941" y="153201"/>
                  </a:lnTo>
                  <a:lnTo>
                    <a:pt x="5505" y="18383"/>
                  </a:lnTo>
                  <a:lnTo>
                    <a:pt x="26092" y="2089"/>
                  </a:lnTo>
                  <a:lnTo>
                    <a:pt x="145843" y="153727"/>
                  </a:lnTo>
                  <a:lnTo>
                    <a:pt x="22237" y="300372"/>
                  </a:lnTo>
                  <a:close/>
                </a:path>
              </a:pathLst>
            </a:custGeom>
            <a:solidFill>
              <a:srgbClr val="0078D4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AE1BAF-E296-421D-B5D7-5CA4B30B78A1}"/>
                </a:ext>
              </a:extLst>
            </p:cNvPr>
            <p:cNvSpPr/>
            <p:nvPr/>
          </p:nvSpPr>
          <p:spPr>
            <a:xfrm>
              <a:off x="1619314" y="4920550"/>
              <a:ext cx="145459" cy="301308"/>
            </a:xfrm>
            <a:custGeom>
              <a:avLst/>
              <a:gdLst>
                <a:gd name="connsiteX0" fmla="*/ 121840 w 145458"/>
                <a:gd name="connsiteY0" fmla="*/ 300285 h 301307"/>
                <a:gd name="connsiteX1" fmla="*/ 2089 w 145458"/>
                <a:gd name="connsiteY1" fmla="*/ 148734 h 301307"/>
                <a:gd name="connsiteX2" fmla="*/ 125782 w 145458"/>
                <a:gd name="connsiteY2" fmla="*/ 2089 h 301307"/>
                <a:gd name="connsiteX3" fmla="*/ 145843 w 145458"/>
                <a:gd name="connsiteY3" fmla="*/ 18996 h 301307"/>
                <a:gd name="connsiteX4" fmla="*/ 35991 w 145458"/>
                <a:gd name="connsiteY4" fmla="*/ 149260 h 301307"/>
                <a:gd name="connsiteX5" fmla="*/ 142427 w 145458"/>
                <a:gd name="connsiteY5" fmla="*/ 283991 h 301307"/>
                <a:gd name="connsiteX6" fmla="*/ 121840 w 145458"/>
                <a:gd name="connsiteY6" fmla="*/ 300285 h 30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58" h="301307">
                  <a:moveTo>
                    <a:pt x="121840" y="300285"/>
                  </a:moveTo>
                  <a:lnTo>
                    <a:pt x="2089" y="148734"/>
                  </a:lnTo>
                  <a:lnTo>
                    <a:pt x="125782" y="2089"/>
                  </a:lnTo>
                  <a:lnTo>
                    <a:pt x="145843" y="18996"/>
                  </a:lnTo>
                  <a:lnTo>
                    <a:pt x="35991" y="149260"/>
                  </a:lnTo>
                  <a:lnTo>
                    <a:pt x="142427" y="283991"/>
                  </a:lnTo>
                  <a:lnTo>
                    <a:pt x="121840" y="300285"/>
                  </a:lnTo>
                  <a:close/>
                </a:path>
              </a:pathLst>
            </a:custGeom>
            <a:solidFill>
              <a:srgbClr val="0078D4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648959-A691-43AE-ADD2-81E48DC08615}"/>
                </a:ext>
              </a:extLst>
            </p:cNvPr>
            <p:cNvSpPr/>
            <p:nvPr/>
          </p:nvSpPr>
          <p:spPr>
            <a:xfrm>
              <a:off x="1824169" y="5026804"/>
              <a:ext cx="93509" cy="93509"/>
            </a:xfrm>
            <a:custGeom>
              <a:avLst/>
              <a:gdLst>
                <a:gd name="connsiteX0" fmla="*/ 48693 w 93509"/>
                <a:gd name="connsiteY0" fmla="*/ 95297 h 93509"/>
                <a:gd name="connsiteX1" fmla="*/ 95297 w 93509"/>
                <a:gd name="connsiteY1" fmla="*/ 48693 h 93509"/>
                <a:gd name="connsiteX2" fmla="*/ 48693 w 93509"/>
                <a:gd name="connsiteY2" fmla="*/ 2089 h 93509"/>
                <a:gd name="connsiteX3" fmla="*/ 2089 w 93509"/>
                <a:gd name="connsiteY3" fmla="*/ 48693 h 93509"/>
                <a:gd name="connsiteX4" fmla="*/ 48693 w 93509"/>
                <a:gd name="connsiteY4" fmla="*/ 95297 h 9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9" h="93509">
                  <a:moveTo>
                    <a:pt x="48693" y="95297"/>
                  </a:moveTo>
                  <a:cubicBezTo>
                    <a:pt x="74432" y="95297"/>
                    <a:pt x="95297" y="74431"/>
                    <a:pt x="95297" y="48693"/>
                  </a:cubicBezTo>
                  <a:cubicBezTo>
                    <a:pt x="95297" y="22954"/>
                    <a:pt x="74432" y="2089"/>
                    <a:pt x="48693" y="2089"/>
                  </a:cubicBezTo>
                  <a:cubicBezTo>
                    <a:pt x="22954" y="2089"/>
                    <a:pt x="2089" y="22954"/>
                    <a:pt x="2089" y="48693"/>
                  </a:cubicBezTo>
                  <a:cubicBezTo>
                    <a:pt x="2089" y="74431"/>
                    <a:pt x="22954" y="95297"/>
                    <a:pt x="48693" y="95297"/>
                  </a:cubicBezTo>
                  <a:close/>
                </a:path>
              </a:pathLst>
            </a:custGeom>
            <a:solidFill>
              <a:srgbClr val="50E6FF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A958CA-B99B-4A52-ABAA-9F45F1F7CC18}"/>
                </a:ext>
              </a:extLst>
            </p:cNvPr>
            <p:cNvSpPr/>
            <p:nvPr/>
          </p:nvSpPr>
          <p:spPr>
            <a:xfrm>
              <a:off x="1746245" y="4950259"/>
              <a:ext cx="249358" cy="244163"/>
            </a:xfrm>
            <a:custGeom>
              <a:avLst/>
              <a:gdLst>
                <a:gd name="connsiteX0" fmla="*/ 245797 w 249358"/>
                <a:gd name="connsiteY0" fmla="*/ 108787 h 244163"/>
                <a:gd name="connsiteX1" fmla="*/ 210581 w 249358"/>
                <a:gd name="connsiteY1" fmla="*/ 104670 h 244163"/>
                <a:gd name="connsiteX2" fmla="*/ 209530 w 249358"/>
                <a:gd name="connsiteY2" fmla="*/ 101079 h 244163"/>
                <a:gd name="connsiteX3" fmla="*/ 201207 w 249358"/>
                <a:gd name="connsiteY3" fmla="*/ 81631 h 244163"/>
                <a:gd name="connsiteX4" fmla="*/ 199280 w 249358"/>
                <a:gd name="connsiteY4" fmla="*/ 78302 h 244163"/>
                <a:gd name="connsiteX5" fmla="*/ 218114 w 249358"/>
                <a:gd name="connsiteY5" fmla="*/ 54562 h 244163"/>
                <a:gd name="connsiteX6" fmla="*/ 218377 w 249358"/>
                <a:gd name="connsiteY6" fmla="*/ 48868 h 244163"/>
                <a:gd name="connsiteX7" fmla="*/ 200156 w 249358"/>
                <a:gd name="connsiteY7" fmla="*/ 30647 h 244163"/>
                <a:gd name="connsiteX8" fmla="*/ 194462 w 249358"/>
                <a:gd name="connsiteY8" fmla="*/ 30909 h 244163"/>
                <a:gd name="connsiteX9" fmla="*/ 170109 w 249358"/>
                <a:gd name="connsiteY9" fmla="*/ 50182 h 244163"/>
                <a:gd name="connsiteX10" fmla="*/ 166868 w 249358"/>
                <a:gd name="connsiteY10" fmla="*/ 48430 h 244163"/>
                <a:gd name="connsiteX11" fmla="*/ 147945 w 249358"/>
                <a:gd name="connsiteY11" fmla="*/ 41159 h 244163"/>
                <a:gd name="connsiteX12" fmla="*/ 144179 w 249358"/>
                <a:gd name="connsiteY12" fmla="*/ 40195 h 244163"/>
                <a:gd name="connsiteX13" fmla="*/ 140237 w 249358"/>
                <a:gd name="connsiteY13" fmla="*/ 6293 h 244163"/>
                <a:gd name="connsiteX14" fmla="*/ 136382 w 249358"/>
                <a:gd name="connsiteY14" fmla="*/ 2089 h 244163"/>
                <a:gd name="connsiteX15" fmla="*/ 110627 w 249358"/>
                <a:gd name="connsiteY15" fmla="*/ 2089 h 244163"/>
                <a:gd name="connsiteX16" fmla="*/ 106773 w 249358"/>
                <a:gd name="connsiteY16" fmla="*/ 6293 h 244163"/>
                <a:gd name="connsiteX17" fmla="*/ 102656 w 249358"/>
                <a:gd name="connsiteY17" fmla="*/ 41422 h 244163"/>
                <a:gd name="connsiteX18" fmla="*/ 99239 w 249358"/>
                <a:gd name="connsiteY18" fmla="*/ 42561 h 244163"/>
                <a:gd name="connsiteX19" fmla="*/ 81544 w 249358"/>
                <a:gd name="connsiteY19" fmla="*/ 50707 h 244163"/>
                <a:gd name="connsiteX20" fmla="*/ 78215 w 249358"/>
                <a:gd name="connsiteY20" fmla="*/ 52722 h 244163"/>
                <a:gd name="connsiteX21" fmla="*/ 52022 w 249358"/>
                <a:gd name="connsiteY21" fmla="*/ 32049 h 244163"/>
                <a:gd name="connsiteX22" fmla="*/ 46328 w 249358"/>
                <a:gd name="connsiteY22" fmla="*/ 31786 h 244163"/>
                <a:gd name="connsiteX23" fmla="*/ 28107 w 249358"/>
                <a:gd name="connsiteY23" fmla="*/ 50006 h 244163"/>
                <a:gd name="connsiteX24" fmla="*/ 28369 w 249358"/>
                <a:gd name="connsiteY24" fmla="*/ 55701 h 244163"/>
                <a:gd name="connsiteX25" fmla="*/ 50007 w 249358"/>
                <a:gd name="connsiteY25" fmla="*/ 83120 h 244163"/>
                <a:gd name="connsiteX26" fmla="*/ 48430 w 249358"/>
                <a:gd name="connsiteY26" fmla="*/ 86361 h 244163"/>
                <a:gd name="connsiteX27" fmla="*/ 42561 w 249358"/>
                <a:gd name="connsiteY27" fmla="*/ 101254 h 244163"/>
                <a:gd name="connsiteX28" fmla="*/ 41510 w 249358"/>
                <a:gd name="connsiteY28" fmla="*/ 104845 h 244163"/>
                <a:gd name="connsiteX29" fmla="*/ 6294 w 249358"/>
                <a:gd name="connsiteY29" fmla="*/ 108963 h 244163"/>
                <a:gd name="connsiteX30" fmla="*/ 2089 w 249358"/>
                <a:gd name="connsiteY30" fmla="*/ 112817 h 244163"/>
                <a:gd name="connsiteX31" fmla="*/ 2089 w 249358"/>
                <a:gd name="connsiteY31" fmla="*/ 138572 h 244163"/>
                <a:gd name="connsiteX32" fmla="*/ 6294 w 249358"/>
                <a:gd name="connsiteY32" fmla="*/ 142426 h 244163"/>
                <a:gd name="connsiteX33" fmla="*/ 41597 w 249358"/>
                <a:gd name="connsiteY33" fmla="*/ 146544 h 244163"/>
                <a:gd name="connsiteX34" fmla="*/ 42648 w 249358"/>
                <a:gd name="connsiteY34" fmla="*/ 150135 h 244163"/>
                <a:gd name="connsiteX35" fmla="*/ 48518 w 249358"/>
                <a:gd name="connsiteY35" fmla="*/ 164765 h 244163"/>
                <a:gd name="connsiteX36" fmla="*/ 50182 w 249358"/>
                <a:gd name="connsiteY36" fmla="*/ 168006 h 244163"/>
                <a:gd name="connsiteX37" fmla="*/ 28369 w 249358"/>
                <a:gd name="connsiteY37" fmla="*/ 195600 h 244163"/>
                <a:gd name="connsiteX38" fmla="*/ 28107 w 249358"/>
                <a:gd name="connsiteY38" fmla="*/ 201295 h 244163"/>
                <a:gd name="connsiteX39" fmla="*/ 46328 w 249358"/>
                <a:gd name="connsiteY39" fmla="*/ 219516 h 244163"/>
                <a:gd name="connsiteX40" fmla="*/ 52022 w 249358"/>
                <a:gd name="connsiteY40" fmla="*/ 219253 h 244163"/>
                <a:gd name="connsiteX41" fmla="*/ 78565 w 249358"/>
                <a:gd name="connsiteY41" fmla="*/ 198229 h 244163"/>
                <a:gd name="connsiteX42" fmla="*/ 81894 w 249358"/>
                <a:gd name="connsiteY42" fmla="*/ 200244 h 244163"/>
                <a:gd name="connsiteX43" fmla="*/ 98888 w 249358"/>
                <a:gd name="connsiteY43" fmla="*/ 207952 h 244163"/>
                <a:gd name="connsiteX44" fmla="*/ 102305 w 249358"/>
                <a:gd name="connsiteY44" fmla="*/ 209091 h 244163"/>
                <a:gd name="connsiteX45" fmla="*/ 106247 w 249358"/>
                <a:gd name="connsiteY45" fmla="*/ 242818 h 244163"/>
                <a:gd name="connsiteX46" fmla="*/ 110102 w 249358"/>
                <a:gd name="connsiteY46" fmla="*/ 247023 h 244163"/>
                <a:gd name="connsiteX47" fmla="*/ 135857 w 249358"/>
                <a:gd name="connsiteY47" fmla="*/ 247023 h 244163"/>
                <a:gd name="connsiteX48" fmla="*/ 139711 w 249358"/>
                <a:gd name="connsiteY48" fmla="*/ 242818 h 244163"/>
                <a:gd name="connsiteX49" fmla="*/ 143478 w 249358"/>
                <a:gd name="connsiteY49" fmla="*/ 210581 h 244163"/>
                <a:gd name="connsiteX50" fmla="*/ 147245 w 249358"/>
                <a:gd name="connsiteY50" fmla="*/ 209617 h 244163"/>
                <a:gd name="connsiteX51" fmla="*/ 166167 w 249358"/>
                <a:gd name="connsiteY51" fmla="*/ 202433 h 244163"/>
                <a:gd name="connsiteX52" fmla="*/ 169408 w 249358"/>
                <a:gd name="connsiteY52" fmla="*/ 200769 h 244163"/>
                <a:gd name="connsiteX53" fmla="*/ 193411 w 249358"/>
                <a:gd name="connsiteY53" fmla="*/ 219779 h 244163"/>
                <a:gd name="connsiteX54" fmla="*/ 199105 w 249358"/>
                <a:gd name="connsiteY54" fmla="*/ 220042 h 244163"/>
                <a:gd name="connsiteX55" fmla="*/ 217326 w 249358"/>
                <a:gd name="connsiteY55" fmla="*/ 201820 h 244163"/>
                <a:gd name="connsiteX56" fmla="*/ 217063 w 249358"/>
                <a:gd name="connsiteY56" fmla="*/ 196126 h 244163"/>
                <a:gd name="connsiteX57" fmla="*/ 198755 w 249358"/>
                <a:gd name="connsiteY57" fmla="*/ 172999 h 244163"/>
                <a:gd name="connsiteX58" fmla="*/ 200769 w 249358"/>
                <a:gd name="connsiteY58" fmla="*/ 169670 h 244163"/>
                <a:gd name="connsiteX59" fmla="*/ 209355 w 249358"/>
                <a:gd name="connsiteY59" fmla="*/ 150135 h 244163"/>
                <a:gd name="connsiteX60" fmla="*/ 210405 w 249358"/>
                <a:gd name="connsiteY60" fmla="*/ 146544 h 244163"/>
                <a:gd name="connsiteX61" fmla="*/ 245797 w 249358"/>
                <a:gd name="connsiteY61" fmla="*/ 142426 h 244163"/>
                <a:gd name="connsiteX62" fmla="*/ 250001 w 249358"/>
                <a:gd name="connsiteY62" fmla="*/ 138572 h 244163"/>
                <a:gd name="connsiteX63" fmla="*/ 250001 w 249358"/>
                <a:gd name="connsiteY63" fmla="*/ 112817 h 244163"/>
                <a:gd name="connsiteX64" fmla="*/ 245797 w 249358"/>
                <a:gd name="connsiteY64" fmla="*/ 108787 h 244163"/>
                <a:gd name="connsiteX65" fmla="*/ 125958 w 249358"/>
                <a:gd name="connsiteY65" fmla="*/ 183161 h 244163"/>
                <a:gd name="connsiteX66" fmla="*/ 68053 w 249358"/>
                <a:gd name="connsiteY66" fmla="*/ 125256 h 244163"/>
                <a:gd name="connsiteX67" fmla="*/ 125958 w 249358"/>
                <a:gd name="connsiteY67" fmla="*/ 67352 h 244163"/>
                <a:gd name="connsiteX68" fmla="*/ 183862 w 249358"/>
                <a:gd name="connsiteY68" fmla="*/ 125256 h 244163"/>
                <a:gd name="connsiteX69" fmla="*/ 125958 w 249358"/>
                <a:gd name="connsiteY69" fmla="*/ 183161 h 2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358" h="244163">
                  <a:moveTo>
                    <a:pt x="245797" y="108787"/>
                  </a:moveTo>
                  <a:lnTo>
                    <a:pt x="210581" y="104670"/>
                  </a:lnTo>
                  <a:lnTo>
                    <a:pt x="209530" y="101079"/>
                  </a:lnTo>
                  <a:cubicBezTo>
                    <a:pt x="207602" y="94333"/>
                    <a:pt x="204799" y="87763"/>
                    <a:pt x="201207" y="81631"/>
                  </a:cubicBezTo>
                  <a:lnTo>
                    <a:pt x="199280" y="78302"/>
                  </a:lnTo>
                  <a:lnTo>
                    <a:pt x="218114" y="54562"/>
                  </a:lnTo>
                  <a:cubicBezTo>
                    <a:pt x="219604" y="52635"/>
                    <a:pt x="219692" y="50182"/>
                    <a:pt x="218377" y="48868"/>
                  </a:cubicBezTo>
                  <a:lnTo>
                    <a:pt x="200156" y="30647"/>
                  </a:lnTo>
                  <a:cubicBezTo>
                    <a:pt x="198755" y="29245"/>
                    <a:pt x="196302" y="29333"/>
                    <a:pt x="194462" y="30909"/>
                  </a:cubicBezTo>
                  <a:lnTo>
                    <a:pt x="170109" y="50182"/>
                  </a:lnTo>
                  <a:lnTo>
                    <a:pt x="166868" y="48430"/>
                  </a:lnTo>
                  <a:cubicBezTo>
                    <a:pt x="161086" y="45364"/>
                    <a:pt x="154691" y="42911"/>
                    <a:pt x="147945" y="41159"/>
                  </a:cubicBezTo>
                  <a:lnTo>
                    <a:pt x="144179" y="40195"/>
                  </a:lnTo>
                  <a:lnTo>
                    <a:pt x="140237" y="6293"/>
                  </a:lnTo>
                  <a:cubicBezTo>
                    <a:pt x="139974" y="3928"/>
                    <a:pt x="138309" y="2089"/>
                    <a:pt x="136382" y="2089"/>
                  </a:cubicBezTo>
                  <a:lnTo>
                    <a:pt x="110627" y="2089"/>
                  </a:lnTo>
                  <a:cubicBezTo>
                    <a:pt x="108700" y="2089"/>
                    <a:pt x="107036" y="3928"/>
                    <a:pt x="106773" y="6293"/>
                  </a:cubicBezTo>
                  <a:lnTo>
                    <a:pt x="102656" y="41422"/>
                  </a:lnTo>
                  <a:lnTo>
                    <a:pt x="99239" y="42561"/>
                  </a:lnTo>
                  <a:cubicBezTo>
                    <a:pt x="93195" y="44488"/>
                    <a:pt x="87238" y="47203"/>
                    <a:pt x="81544" y="50707"/>
                  </a:cubicBezTo>
                  <a:lnTo>
                    <a:pt x="78215" y="52722"/>
                  </a:lnTo>
                  <a:lnTo>
                    <a:pt x="52022" y="32049"/>
                  </a:lnTo>
                  <a:cubicBezTo>
                    <a:pt x="50095" y="30559"/>
                    <a:pt x="47642" y="30471"/>
                    <a:pt x="46328" y="31786"/>
                  </a:cubicBezTo>
                  <a:lnTo>
                    <a:pt x="28107" y="50006"/>
                  </a:lnTo>
                  <a:cubicBezTo>
                    <a:pt x="26705" y="51408"/>
                    <a:pt x="26880" y="53861"/>
                    <a:pt x="28369" y="55701"/>
                  </a:cubicBezTo>
                  <a:lnTo>
                    <a:pt x="50007" y="83120"/>
                  </a:lnTo>
                  <a:lnTo>
                    <a:pt x="48430" y="86361"/>
                  </a:lnTo>
                  <a:cubicBezTo>
                    <a:pt x="45977" y="91180"/>
                    <a:pt x="44050" y="96173"/>
                    <a:pt x="42561" y="101254"/>
                  </a:cubicBezTo>
                  <a:lnTo>
                    <a:pt x="41510" y="104845"/>
                  </a:lnTo>
                  <a:lnTo>
                    <a:pt x="6294" y="108963"/>
                  </a:lnTo>
                  <a:cubicBezTo>
                    <a:pt x="3929" y="109225"/>
                    <a:pt x="2089" y="110890"/>
                    <a:pt x="2089" y="112817"/>
                  </a:cubicBezTo>
                  <a:lnTo>
                    <a:pt x="2089" y="138572"/>
                  </a:lnTo>
                  <a:cubicBezTo>
                    <a:pt x="2089" y="140499"/>
                    <a:pt x="3929" y="142163"/>
                    <a:pt x="6294" y="142426"/>
                  </a:cubicBezTo>
                  <a:lnTo>
                    <a:pt x="41597" y="146544"/>
                  </a:lnTo>
                  <a:lnTo>
                    <a:pt x="42648" y="150135"/>
                  </a:lnTo>
                  <a:cubicBezTo>
                    <a:pt x="44138" y="155041"/>
                    <a:pt x="46065" y="160034"/>
                    <a:pt x="48518" y="164765"/>
                  </a:cubicBezTo>
                  <a:lnTo>
                    <a:pt x="50182" y="168006"/>
                  </a:lnTo>
                  <a:lnTo>
                    <a:pt x="28369" y="195600"/>
                  </a:lnTo>
                  <a:cubicBezTo>
                    <a:pt x="26880" y="197528"/>
                    <a:pt x="26793" y="199981"/>
                    <a:pt x="28107" y="201295"/>
                  </a:cubicBezTo>
                  <a:lnTo>
                    <a:pt x="46328" y="219516"/>
                  </a:lnTo>
                  <a:cubicBezTo>
                    <a:pt x="47730" y="220918"/>
                    <a:pt x="50182" y="220742"/>
                    <a:pt x="52022" y="219253"/>
                  </a:cubicBezTo>
                  <a:lnTo>
                    <a:pt x="78565" y="198229"/>
                  </a:lnTo>
                  <a:lnTo>
                    <a:pt x="81894" y="200244"/>
                  </a:lnTo>
                  <a:cubicBezTo>
                    <a:pt x="87326" y="203485"/>
                    <a:pt x="93107" y="206113"/>
                    <a:pt x="98888" y="207952"/>
                  </a:cubicBezTo>
                  <a:lnTo>
                    <a:pt x="102305" y="209091"/>
                  </a:lnTo>
                  <a:lnTo>
                    <a:pt x="106247" y="242818"/>
                  </a:lnTo>
                  <a:cubicBezTo>
                    <a:pt x="106510" y="245183"/>
                    <a:pt x="108174" y="247023"/>
                    <a:pt x="110102" y="247023"/>
                  </a:cubicBezTo>
                  <a:lnTo>
                    <a:pt x="135857" y="247023"/>
                  </a:lnTo>
                  <a:cubicBezTo>
                    <a:pt x="137784" y="247023"/>
                    <a:pt x="139448" y="245183"/>
                    <a:pt x="139711" y="242818"/>
                  </a:cubicBezTo>
                  <a:lnTo>
                    <a:pt x="143478" y="210581"/>
                  </a:lnTo>
                  <a:lnTo>
                    <a:pt x="147245" y="209617"/>
                  </a:lnTo>
                  <a:cubicBezTo>
                    <a:pt x="153903" y="207952"/>
                    <a:pt x="160298" y="205499"/>
                    <a:pt x="166167" y="202433"/>
                  </a:cubicBezTo>
                  <a:lnTo>
                    <a:pt x="169408" y="200769"/>
                  </a:lnTo>
                  <a:lnTo>
                    <a:pt x="193411" y="219779"/>
                  </a:lnTo>
                  <a:cubicBezTo>
                    <a:pt x="195338" y="221268"/>
                    <a:pt x="197791" y="221355"/>
                    <a:pt x="199105" y="220042"/>
                  </a:cubicBezTo>
                  <a:lnTo>
                    <a:pt x="217326" y="201820"/>
                  </a:lnTo>
                  <a:cubicBezTo>
                    <a:pt x="218728" y="200419"/>
                    <a:pt x="218640" y="197966"/>
                    <a:pt x="217063" y="196126"/>
                  </a:cubicBezTo>
                  <a:lnTo>
                    <a:pt x="198755" y="172999"/>
                  </a:lnTo>
                  <a:lnTo>
                    <a:pt x="200769" y="169670"/>
                  </a:lnTo>
                  <a:cubicBezTo>
                    <a:pt x="204536" y="163363"/>
                    <a:pt x="207427" y="156793"/>
                    <a:pt x="209355" y="150135"/>
                  </a:cubicBezTo>
                  <a:lnTo>
                    <a:pt x="210405" y="146544"/>
                  </a:lnTo>
                  <a:lnTo>
                    <a:pt x="245797" y="142426"/>
                  </a:lnTo>
                  <a:cubicBezTo>
                    <a:pt x="248162" y="142163"/>
                    <a:pt x="250001" y="140499"/>
                    <a:pt x="250001" y="138572"/>
                  </a:cubicBezTo>
                  <a:lnTo>
                    <a:pt x="250001" y="112817"/>
                  </a:lnTo>
                  <a:cubicBezTo>
                    <a:pt x="250001" y="110715"/>
                    <a:pt x="248162" y="109050"/>
                    <a:pt x="245797" y="108787"/>
                  </a:cubicBezTo>
                  <a:close/>
                  <a:moveTo>
                    <a:pt x="125958" y="183161"/>
                  </a:moveTo>
                  <a:cubicBezTo>
                    <a:pt x="93983" y="183161"/>
                    <a:pt x="68053" y="157144"/>
                    <a:pt x="68053" y="125256"/>
                  </a:cubicBezTo>
                  <a:cubicBezTo>
                    <a:pt x="68053" y="93282"/>
                    <a:pt x="94071" y="67352"/>
                    <a:pt x="125958" y="67352"/>
                  </a:cubicBezTo>
                  <a:cubicBezTo>
                    <a:pt x="157844" y="67352"/>
                    <a:pt x="183862" y="93369"/>
                    <a:pt x="183862" y="125256"/>
                  </a:cubicBezTo>
                  <a:cubicBezTo>
                    <a:pt x="183862" y="157144"/>
                    <a:pt x="157844" y="183161"/>
                    <a:pt x="125958" y="183161"/>
                  </a:cubicBezTo>
                  <a:close/>
                </a:path>
              </a:pathLst>
            </a:custGeom>
            <a:solidFill>
              <a:srgbClr val="0078D7"/>
            </a:solidFill>
            <a:ln w="5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ED00585-4510-43E4-BFDB-4E7F8DD64AAB}"/>
              </a:ext>
            </a:extLst>
          </p:cNvPr>
          <p:cNvSpPr txBox="1">
            <a:spLocks/>
          </p:cNvSpPr>
          <p:nvPr/>
        </p:nvSpPr>
        <p:spPr>
          <a:xfrm>
            <a:off x="500713" y="2462904"/>
            <a:ext cx="4995495" cy="1671227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cs typeface="Segoe UI"/>
              </a:rPr>
              <a:t>Local development tool chain: </a:t>
            </a:r>
            <a:endParaRPr lang="en-US" sz="2400" b="1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cs typeface="Segoe UI"/>
              </a:rPr>
              <a:t> Visual Studio 2022 </a:t>
            </a:r>
            <a:endParaRPr lang="en-US" sz="1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cs typeface="Segoe UI"/>
              </a:rPr>
              <a:t> VS Code </a:t>
            </a:r>
            <a:endParaRPr lang="en-US" sz="16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cs typeface="Segoe UI"/>
              </a:rPr>
              <a:t> Azure Functions Core Tools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7C9A02-4CE9-4490-9275-F12660311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261" y="2327245"/>
            <a:ext cx="4562473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CCE03E00-46F0-4107-A2C7-9E66A08C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711553" y="3574821"/>
            <a:ext cx="4105161" cy="4105161"/>
          </a:xfrm>
          <a:prstGeom prst="arc">
            <a:avLst>
              <a:gd name="adj1" fmla="val 13760127"/>
              <a:gd name="adj2" fmla="val 18644627"/>
            </a:avLst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C222B5-88EE-4449-877B-A072C2AB6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791637" y="2849880"/>
            <a:ext cx="0" cy="724941"/>
          </a:xfrm>
          <a:prstGeom prst="straightConnector1">
            <a:avLst/>
          </a:prstGeom>
          <a:ln w="12700">
            <a:solidFill>
              <a:srgbClr val="67DCFB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EE759474-E9D0-45AE-BFAC-F64E28CF9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608832" y="2271966"/>
            <a:ext cx="2365610" cy="553998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  <a:cs typeface="Segoe UI"/>
              </a:rPr>
              <a:t>Microsoft Azure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44F6E381-A6A5-452E-AAF8-7A34C5454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366" y="4623495"/>
            <a:ext cx="403515" cy="403515"/>
          </a:xfrm>
          <a:prstGeom prst="rect">
            <a:avLst/>
          </a:prstGeom>
        </p:spPr>
      </p:pic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964CF442-729A-47A2-887D-9CDC7851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41022" y="5051156"/>
            <a:ext cx="1494203" cy="400110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Segoe UI"/>
              </a:rPr>
              <a:t>Develop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11ED5245-B4B2-489A-8792-034192EA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044536" y="5051156"/>
            <a:ext cx="1494203" cy="400110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Segoe UI"/>
              </a:rPr>
              <a:t>Debug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DF1325F8-6EA7-431C-B3B5-58885569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146832" y="5051156"/>
            <a:ext cx="1494203" cy="400110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Segoe UI"/>
              </a:rPr>
              <a:t>Deploy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0FF3B24C-F83E-4F92-B6CD-B23D3AF73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249" y="4831603"/>
            <a:ext cx="442776" cy="195407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FFA78BE-C1E2-4D15-8D56-6242C81BD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9330" y="4680255"/>
            <a:ext cx="349206" cy="346755"/>
            <a:chOff x="2626891" y="2163550"/>
            <a:chExt cx="390630" cy="387888"/>
          </a:xfrm>
        </p:grpSpPr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16C1C622-75C5-4AAB-BEC7-F6D17F719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891" y="2163550"/>
              <a:ext cx="82238" cy="82238"/>
            </a:xfrm>
            <a:custGeom>
              <a:avLst/>
              <a:gdLst>
                <a:gd name="T0" fmla="*/ 0 w 60"/>
                <a:gd name="T1" fmla="*/ 60 h 60"/>
                <a:gd name="T2" fmla="*/ 0 w 60"/>
                <a:gd name="T3" fmla="*/ 0 h 60"/>
                <a:gd name="T4" fmla="*/ 60 w 60"/>
                <a:gd name="T5" fmla="*/ 0 h 60"/>
                <a:gd name="T6" fmla="*/ 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6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7" name="Freeform 82">
              <a:extLst>
                <a:ext uri="{FF2B5EF4-FFF2-40B4-BE49-F238E27FC236}">
                  <a16:creationId xmlns:a16="http://schemas.microsoft.com/office/drawing/2014/main" id="{409F3258-DC47-4E38-9BE2-406D57CD7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891" y="2264976"/>
              <a:ext cx="82238" cy="82238"/>
            </a:xfrm>
            <a:custGeom>
              <a:avLst/>
              <a:gdLst>
                <a:gd name="T0" fmla="*/ 60 w 60"/>
                <a:gd name="T1" fmla="*/ 0 h 60"/>
                <a:gd name="T2" fmla="*/ 60 w 60"/>
                <a:gd name="T3" fmla="*/ 60 h 60"/>
                <a:gd name="T4" fmla="*/ 0 w 60"/>
                <a:gd name="T5" fmla="*/ 60 h 60"/>
                <a:gd name="T6" fmla="*/ 6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0"/>
                  </a:moveTo>
                  <a:lnTo>
                    <a:pt x="60" y="60"/>
                  </a:ln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F1C3ECA7-502C-4A88-A4BA-D554D7B11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688" y="2163550"/>
              <a:ext cx="82238" cy="82238"/>
            </a:xfrm>
            <a:custGeom>
              <a:avLst/>
              <a:gdLst>
                <a:gd name="T0" fmla="*/ 60 w 60"/>
                <a:gd name="T1" fmla="*/ 0 h 60"/>
                <a:gd name="T2" fmla="*/ 60 w 60"/>
                <a:gd name="T3" fmla="*/ 60 h 60"/>
                <a:gd name="T4" fmla="*/ 0 w 60"/>
                <a:gd name="T5" fmla="*/ 60 h 60"/>
                <a:gd name="T6" fmla="*/ 6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0"/>
                  </a:moveTo>
                  <a:lnTo>
                    <a:pt x="60" y="60"/>
                  </a:ln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5866686B-953C-4A55-A5ED-4B39F9CC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486" y="2264976"/>
              <a:ext cx="82238" cy="82238"/>
            </a:xfrm>
            <a:custGeom>
              <a:avLst/>
              <a:gdLst>
                <a:gd name="T0" fmla="*/ 0 w 60"/>
                <a:gd name="T1" fmla="*/ 0 h 60"/>
                <a:gd name="T2" fmla="*/ 60 w 60"/>
                <a:gd name="T3" fmla="*/ 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lnTo>
                    <a:pt x="60" y="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AEEA1BCC-70DE-4DFB-9883-037B9CAF4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3" y="2163550"/>
              <a:ext cx="82238" cy="82238"/>
            </a:xfrm>
            <a:custGeom>
              <a:avLst/>
              <a:gdLst>
                <a:gd name="T0" fmla="*/ 0 w 60"/>
                <a:gd name="T1" fmla="*/ 0 h 60"/>
                <a:gd name="T2" fmla="*/ 60 w 60"/>
                <a:gd name="T3" fmla="*/ 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lnTo>
                    <a:pt x="60" y="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1" name="Freeform 86">
              <a:extLst>
                <a:ext uri="{FF2B5EF4-FFF2-40B4-BE49-F238E27FC236}">
                  <a16:creationId xmlns:a16="http://schemas.microsoft.com/office/drawing/2014/main" id="{F1F7B91A-2B97-4D7C-BEEB-5BD126498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3" y="2264976"/>
              <a:ext cx="82238" cy="82238"/>
            </a:xfrm>
            <a:custGeom>
              <a:avLst/>
              <a:gdLst>
                <a:gd name="T0" fmla="*/ 60 w 60"/>
                <a:gd name="T1" fmla="*/ 60 h 60"/>
                <a:gd name="T2" fmla="*/ 0 w 60"/>
                <a:gd name="T3" fmla="*/ 60 h 60"/>
                <a:gd name="T4" fmla="*/ 0 w 60"/>
                <a:gd name="T5" fmla="*/ 0 h 60"/>
                <a:gd name="T6" fmla="*/ 6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2" name="Freeform 87">
              <a:extLst>
                <a:ext uri="{FF2B5EF4-FFF2-40B4-BE49-F238E27FC236}">
                  <a16:creationId xmlns:a16="http://schemas.microsoft.com/office/drawing/2014/main" id="{2BC1A3A1-0D70-458E-9B5B-C6F33CEC1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486" y="2163550"/>
              <a:ext cx="82238" cy="82238"/>
            </a:xfrm>
            <a:custGeom>
              <a:avLst/>
              <a:gdLst>
                <a:gd name="T0" fmla="*/ 60 w 60"/>
                <a:gd name="T1" fmla="*/ 60 h 60"/>
                <a:gd name="T2" fmla="*/ 0 w 60"/>
                <a:gd name="T3" fmla="*/ 60 h 60"/>
                <a:gd name="T4" fmla="*/ 0 w 60"/>
                <a:gd name="T5" fmla="*/ 0 h 60"/>
                <a:gd name="T6" fmla="*/ 6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7A5E433B-E788-43F5-829A-CEBB6694E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486" y="2367774"/>
              <a:ext cx="82238" cy="82238"/>
            </a:xfrm>
            <a:custGeom>
              <a:avLst/>
              <a:gdLst>
                <a:gd name="T0" fmla="*/ 60 w 60"/>
                <a:gd name="T1" fmla="*/ 0 h 60"/>
                <a:gd name="T2" fmla="*/ 60 w 60"/>
                <a:gd name="T3" fmla="*/ 60 h 60"/>
                <a:gd name="T4" fmla="*/ 0 w 60"/>
                <a:gd name="T5" fmla="*/ 60 h 60"/>
                <a:gd name="T6" fmla="*/ 6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0"/>
                  </a:moveTo>
                  <a:lnTo>
                    <a:pt x="60" y="60"/>
                  </a:ln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F1DB8078-4CDC-4EF2-91F3-C206DE8E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3" y="2470571"/>
              <a:ext cx="82238" cy="80867"/>
            </a:xfrm>
            <a:custGeom>
              <a:avLst/>
              <a:gdLst>
                <a:gd name="T0" fmla="*/ 60 w 60"/>
                <a:gd name="T1" fmla="*/ 0 h 59"/>
                <a:gd name="T2" fmla="*/ 60 w 60"/>
                <a:gd name="T3" fmla="*/ 59 h 59"/>
                <a:gd name="T4" fmla="*/ 0 w 60"/>
                <a:gd name="T5" fmla="*/ 59 h 59"/>
                <a:gd name="T6" fmla="*/ 60 w 60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9">
                  <a:moveTo>
                    <a:pt x="60" y="0"/>
                  </a:moveTo>
                  <a:lnTo>
                    <a:pt x="60" y="59"/>
                  </a:lnTo>
                  <a:lnTo>
                    <a:pt x="0" y="5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831CF1AA-CFB0-4531-A63A-E17C434B7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3" y="2367774"/>
              <a:ext cx="82238" cy="82238"/>
            </a:xfrm>
            <a:custGeom>
              <a:avLst/>
              <a:gdLst>
                <a:gd name="T0" fmla="*/ 0 w 60"/>
                <a:gd name="T1" fmla="*/ 60 h 60"/>
                <a:gd name="T2" fmla="*/ 0 w 60"/>
                <a:gd name="T3" fmla="*/ 0 h 60"/>
                <a:gd name="T4" fmla="*/ 60 w 60"/>
                <a:gd name="T5" fmla="*/ 0 h 60"/>
                <a:gd name="T6" fmla="*/ 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6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80821853-132B-4D47-93FF-4075B3523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486" y="2470571"/>
              <a:ext cx="82238" cy="80867"/>
            </a:xfrm>
            <a:custGeom>
              <a:avLst/>
              <a:gdLst>
                <a:gd name="T0" fmla="*/ 0 w 60"/>
                <a:gd name="T1" fmla="*/ 59 h 59"/>
                <a:gd name="T2" fmla="*/ 0 w 60"/>
                <a:gd name="T3" fmla="*/ 0 h 59"/>
                <a:gd name="T4" fmla="*/ 60 w 60"/>
                <a:gd name="T5" fmla="*/ 0 h 59"/>
                <a:gd name="T6" fmla="*/ 0 w 60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9">
                  <a:moveTo>
                    <a:pt x="0" y="59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EC413C6A-B781-4BD7-AB02-1876E4C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688" y="2367774"/>
              <a:ext cx="82238" cy="82238"/>
            </a:xfrm>
            <a:custGeom>
              <a:avLst/>
              <a:gdLst>
                <a:gd name="T0" fmla="*/ 60 w 60"/>
                <a:gd name="T1" fmla="*/ 60 h 60"/>
                <a:gd name="T2" fmla="*/ 0 w 60"/>
                <a:gd name="T3" fmla="*/ 60 h 60"/>
                <a:gd name="T4" fmla="*/ 0 w 60"/>
                <a:gd name="T5" fmla="*/ 0 h 60"/>
                <a:gd name="T6" fmla="*/ 6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6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66CE061E-4198-48ED-9DA0-1AEF4D0BE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891" y="2470571"/>
              <a:ext cx="82238" cy="80867"/>
            </a:xfrm>
            <a:custGeom>
              <a:avLst/>
              <a:gdLst>
                <a:gd name="T0" fmla="*/ 60 w 60"/>
                <a:gd name="T1" fmla="*/ 59 h 59"/>
                <a:gd name="T2" fmla="*/ 0 w 60"/>
                <a:gd name="T3" fmla="*/ 59 h 59"/>
                <a:gd name="T4" fmla="*/ 0 w 60"/>
                <a:gd name="T5" fmla="*/ 0 h 59"/>
                <a:gd name="T6" fmla="*/ 60 w 60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9">
                  <a:moveTo>
                    <a:pt x="60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60" y="5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5D3F3177-EF57-4AA5-B7C6-AD4865606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891" y="2367774"/>
              <a:ext cx="82238" cy="82238"/>
            </a:xfrm>
            <a:custGeom>
              <a:avLst/>
              <a:gdLst>
                <a:gd name="T0" fmla="*/ 0 w 60"/>
                <a:gd name="T1" fmla="*/ 0 h 60"/>
                <a:gd name="T2" fmla="*/ 60 w 60"/>
                <a:gd name="T3" fmla="*/ 0 h 60"/>
                <a:gd name="T4" fmla="*/ 60 w 60"/>
                <a:gd name="T5" fmla="*/ 60 h 60"/>
                <a:gd name="T6" fmla="*/ 0 w 6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0"/>
                  </a:moveTo>
                  <a:lnTo>
                    <a:pt x="60" y="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89B4EE9B-7F5A-44C0-AF9D-E82C92B53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688" y="2470571"/>
              <a:ext cx="82238" cy="80867"/>
            </a:xfrm>
            <a:custGeom>
              <a:avLst/>
              <a:gdLst>
                <a:gd name="T0" fmla="*/ 0 w 60"/>
                <a:gd name="T1" fmla="*/ 0 h 59"/>
                <a:gd name="T2" fmla="*/ 60 w 60"/>
                <a:gd name="T3" fmla="*/ 0 h 59"/>
                <a:gd name="T4" fmla="*/ 60 w 60"/>
                <a:gd name="T5" fmla="*/ 59 h 59"/>
                <a:gd name="T6" fmla="*/ 0 w 60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9">
                  <a:moveTo>
                    <a:pt x="0" y="0"/>
                  </a:moveTo>
                  <a:lnTo>
                    <a:pt x="60" y="0"/>
                  </a:lnTo>
                  <a:lnTo>
                    <a:pt x="6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6E63F1B4-447B-40C4-846B-EC711C716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688" y="2264976"/>
              <a:ext cx="82238" cy="82238"/>
            </a:xfrm>
            <a:custGeom>
              <a:avLst/>
              <a:gdLst>
                <a:gd name="T0" fmla="*/ 0 w 60"/>
                <a:gd name="T1" fmla="*/ 60 h 60"/>
                <a:gd name="T2" fmla="*/ 0 w 60"/>
                <a:gd name="T3" fmla="*/ 0 h 60"/>
                <a:gd name="T4" fmla="*/ 60 w 60"/>
                <a:gd name="T5" fmla="*/ 0 h 60"/>
                <a:gd name="T6" fmla="*/ 0 w 6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0">
                  <a:moveTo>
                    <a:pt x="0" y="6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2" name="Oval 97">
              <a:extLst>
                <a:ext uri="{FF2B5EF4-FFF2-40B4-BE49-F238E27FC236}">
                  <a16:creationId xmlns:a16="http://schemas.microsoft.com/office/drawing/2014/main" id="{97F6FC1E-2B05-4230-A064-6265C91F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367" y="2328025"/>
              <a:ext cx="61678" cy="6167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algn="ctr" defTabSz="1075663" fontAlgn="base"/>
              <a:endParaRPr lang="en-US" sz="20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78029DCD-9505-46B4-B77C-59842D6A4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608832" y="3647633"/>
            <a:ext cx="2365610" cy="400110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Segoe UI"/>
              </a:rPr>
              <a:t>Local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2207974-57DE-4E58-B54C-563637AD5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41022" y="4400291"/>
            <a:ext cx="3701231" cy="1227109"/>
          </a:xfrm>
          <a:prstGeom prst="rect">
            <a:avLst/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400" kern="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7D5A8F2-5D13-4A65-ABA2-5CB201480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0484" y="4260030"/>
            <a:ext cx="556923" cy="497480"/>
            <a:chOff x="6311663" y="3021556"/>
            <a:chExt cx="649207" cy="579914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70F9DC4-1094-4B6D-80A6-D26A72DA1295}"/>
                </a:ext>
              </a:extLst>
            </p:cNvPr>
            <p:cNvSpPr/>
            <p:nvPr/>
          </p:nvSpPr>
          <p:spPr bwMode="auto">
            <a:xfrm>
              <a:off x="6311663" y="3021556"/>
              <a:ext cx="649207" cy="57991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7" name="Graphic 136" descr="Functions icon">
              <a:extLst>
                <a:ext uri="{FF2B5EF4-FFF2-40B4-BE49-F238E27FC236}">
                  <a16:creationId xmlns:a16="http://schemas.microsoft.com/office/drawing/2014/main" id="{BCB8B780-ABD4-40DA-B9C4-01BDD17F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04626" y="3079873"/>
              <a:ext cx="463280" cy="46328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91E3992-D6DC-4057-8C74-1AB25413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5998" y="5120640"/>
            <a:ext cx="440854" cy="64702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770C4F3-AFB1-492D-A44E-98ED393C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72154" y="5215434"/>
            <a:ext cx="535299" cy="647798"/>
            <a:chOff x="5517875" y="3368919"/>
            <a:chExt cx="233375" cy="282423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BF51EF3-B590-4118-89AA-E10C9CC9AFD7}"/>
                </a:ext>
              </a:extLst>
            </p:cNvPr>
            <p:cNvSpPr/>
            <p:nvPr/>
          </p:nvSpPr>
          <p:spPr>
            <a:xfrm>
              <a:off x="5570580" y="3368919"/>
              <a:ext cx="126834" cy="126834"/>
            </a:xfrm>
            <a:custGeom>
              <a:avLst/>
              <a:gdLst>
                <a:gd name="connsiteX0" fmla="*/ 129210 w 126834"/>
                <a:gd name="connsiteY0" fmla="*/ 65352 h 126834"/>
                <a:gd name="connsiteX1" fmla="*/ 65858 w 126834"/>
                <a:gd name="connsiteY1" fmla="*/ 128703 h 126834"/>
                <a:gd name="connsiteX2" fmla="*/ 2001 w 126834"/>
                <a:gd name="connsiteY2" fmla="*/ 65352 h 126834"/>
                <a:gd name="connsiteX3" fmla="*/ 65858 w 126834"/>
                <a:gd name="connsiteY3" fmla="*/ 2001 h 126834"/>
                <a:gd name="connsiteX4" fmla="*/ 129210 w 126834"/>
                <a:gd name="connsiteY4" fmla="*/ 65352 h 12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34" h="126834">
                  <a:moveTo>
                    <a:pt x="129210" y="65352"/>
                  </a:moveTo>
                  <a:cubicBezTo>
                    <a:pt x="129210" y="100321"/>
                    <a:pt x="100829" y="128703"/>
                    <a:pt x="65858" y="128703"/>
                  </a:cubicBezTo>
                  <a:cubicBezTo>
                    <a:pt x="30889" y="128703"/>
                    <a:pt x="2001" y="100321"/>
                    <a:pt x="2001" y="65352"/>
                  </a:cubicBezTo>
                  <a:cubicBezTo>
                    <a:pt x="2001" y="30382"/>
                    <a:pt x="30382" y="2001"/>
                    <a:pt x="65858" y="2001"/>
                  </a:cubicBezTo>
                  <a:cubicBezTo>
                    <a:pt x="101335" y="2001"/>
                    <a:pt x="129210" y="30382"/>
                    <a:pt x="129210" y="65352"/>
                  </a:cubicBezTo>
                  <a:close/>
                </a:path>
              </a:pathLst>
            </a:custGeom>
            <a:solidFill>
              <a:srgbClr val="0078D4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240"/>
              <a:endParaRPr lang="en-US" sz="2118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393B9C-3687-400E-BC41-48F757621A31}"/>
                </a:ext>
              </a:extLst>
            </p:cNvPr>
            <p:cNvSpPr/>
            <p:nvPr/>
          </p:nvSpPr>
          <p:spPr>
            <a:xfrm>
              <a:off x="5517875" y="3519435"/>
              <a:ext cx="233375" cy="131907"/>
            </a:xfrm>
            <a:custGeom>
              <a:avLst/>
              <a:gdLst>
                <a:gd name="connsiteX0" fmla="*/ 118060 w 233374"/>
                <a:gd name="connsiteY0" fmla="*/ 2001 h 131907"/>
                <a:gd name="connsiteX1" fmla="*/ 234119 w 233374"/>
                <a:gd name="connsiteY1" fmla="*/ 118059 h 131907"/>
                <a:gd name="connsiteX2" fmla="*/ 234119 w 233374"/>
                <a:gd name="connsiteY2" fmla="*/ 132250 h 131907"/>
                <a:gd name="connsiteX3" fmla="*/ 2001 w 233374"/>
                <a:gd name="connsiteY3" fmla="*/ 132250 h 131907"/>
                <a:gd name="connsiteX4" fmla="*/ 2001 w 233374"/>
                <a:gd name="connsiteY4" fmla="*/ 117552 h 131907"/>
                <a:gd name="connsiteX5" fmla="*/ 118060 w 233374"/>
                <a:gd name="connsiteY5" fmla="*/ 2001 h 13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374" h="131907">
                  <a:moveTo>
                    <a:pt x="118060" y="2001"/>
                  </a:moveTo>
                  <a:cubicBezTo>
                    <a:pt x="181917" y="2001"/>
                    <a:pt x="234119" y="53695"/>
                    <a:pt x="234119" y="118059"/>
                  </a:cubicBezTo>
                  <a:lnTo>
                    <a:pt x="234119" y="132250"/>
                  </a:lnTo>
                  <a:lnTo>
                    <a:pt x="2001" y="132250"/>
                  </a:lnTo>
                  <a:lnTo>
                    <a:pt x="2001" y="117552"/>
                  </a:lnTo>
                  <a:cubicBezTo>
                    <a:pt x="2001" y="53695"/>
                    <a:pt x="53695" y="2001"/>
                    <a:pt x="118060" y="2001"/>
                  </a:cubicBezTo>
                  <a:close/>
                </a:path>
              </a:pathLst>
            </a:custGeom>
            <a:solidFill>
              <a:srgbClr val="0078D4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97240"/>
              <a:endParaRPr lang="en-US" sz="2118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B74571-F827-D896-89BE-97D89878E9E0}"/>
              </a:ext>
            </a:extLst>
          </p:cNvPr>
          <p:cNvSpPr txBox="1">
            <a:spLocks/>
          </p:cNvSpPr>
          <p:nvPr/>
        </p:nvSpPr>
        <p:spPr>
          <a:xfrm>
            <a:off x="519092" y="4577329"/>
            <a:ext cx="4995495" cy="1298817"/>
          </a:xfrm>
          <a:prstGeom prst="rect">
            <a:avLst/>
          </a:prstGeom>
        </p:spPr>
        <p:txBody>
          <a:bodyPr vert="horz" wrap="square" lIns="0" tIns="91440" rIns="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cs typeface="Segoe UI"/>
              </a:rPr>
              <a:t>CI &amp; CD: </a:t>
            </a:r>
            <a:endParaRPr lang="en-US" sz="2400" b="1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cs typeface="Segoe UI"/>
              </a:rPr>
              <a:t> GitHub Actions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cs typeface="Segoe UI"/>
              </a:rPr>
              <a:t> Azure DevOps</a:t>
            </a:r>
          </a:p>
        </p:txBody>
      </p:sp>
    </p:spTree>
    <p:extLst>
      <p:ext uri="{BB962C8B-B14F-4D97-AF65-F5344CB8AC3E}">
        <p14:creationId xmlns:p14="http://schemas.microsoft.com/office/powerpoint/2010/main" val="75254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3.95833E-6 0.0349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F11D6A-E229-75E8-AA4D-2B4B74E942B2}"/>
              </a:ext>
            </a:extLst>
          </p:cNvPr>
          <p:cNvSpPr txBox="1">
            <a:spLocks/>
          </p:cNvSpPr>
          <p:nvPr/>
        </p:nvSpPr>
        <p:spPr>
          <a:xfrm>
            <a:off x="617747" y="1019140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n-US" sz="4000">
                <a:latin typeface="Open Sans"/>
                <a:ea typeface="Open Sans"/>
                <a:cs typeface="Open Sans"/>
              </a:rPr>
              <a:t>Why isolated worker process ? </a:t>
            </a:r>
            <a:endParaRPr lang="en-US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041910-8A02-FAE0-849F-5625E7E65F58}"/>
              </a:ext>
            </a:extLst>
          </p:cNvPr>
          <p:cNvSpPr txBox="1">
            <a:spLocks/>
          </p:cNvSpPr>
          <p:nvPr/>
        </p:nvSpPr>
        <p:spPr>
          <a:xfrm>
            <a:off x="617747" y="1946549"/>
            <a:ext cx="10515600" cy="263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pen Sans"/>
                <a:ea typeface="Open Sans"/>
                <a:cs typeface="Open Sans"/>
              </a:rPr>
              <a:t>Isolated process from function runtime </a:t>
            </a:r>
            <a:endParaRPr lang="en-US" dirty="0"/>
          </a:p>
          <a:p>
            <a:pPr lvl="1"/>
            <a:r>
              <a:rPr lang="en-US" dirty="0">
                <a:latin typeface="Open Sans"/>
                <a:ea typeface="Open Sans"/>
                <a:cs typeface="Open Sans"/>
              </a:rPr>
              <a:t>Decoupled from the host .NET versions  </a:t>
            </a:r>
            <a:endParaRPr lang="en-US" dirty="0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More natural dependency injection</a:t>
            </a:r>
            <a:endParaRPr lang="en-US" dirty="0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Middleware support </a:t>
            </a:r>
          </a:p>
          <a:p>
            <a:r>
              <a:rPr lang="en-US" dirty="0"/>
              <a:t>Fewer conflicts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Full control of the process</a:t>
            </a:r>
          </a:p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047E520-3DD2-8A6C-57EF-3AB9C271AEE2}"/>
              </a:ext>
            </a:extLst>
          </p:cNvPr>
          <p:cNvSpPr txBox="1">
            <a:spLocks/>
          </p:cNvSpPr>
          <p:nvPr/>
        </p:nvSpPr>
        <p:spPr>
          <a:xfrm>
            <a:off x="701040" y="4662811"/>
            <a:ext cx="10515600" cy="579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Open Sans"/>
                <a:ea typeface="Open Sans"/>
                <a:cs typeface="Open Sans"/>
              </a:rPr>
              <a:t>https://aka.ms/af-dotnet-isolated-guide</a:t>
            </a:r>
          </a:p>
        </p:txBody>
      </p:sp>
    </p:spTree>
    <p:extLst>
      <p:ext uri="{BB962C8B-B14F-4D97-AF65-F5344CB8AC3E}">
        <p14:creationId xmlns:p14="http://schemas.microsoft.com/office/powerpoint/2010/main" val="316016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F11D6A-E229-75E8-AA4D-2B4B74E942B2}"/>
              </a:ext>
            </a:extLst>
          </p:cNvPr>
          <p:cNvSpPr txBox="1">
            <a:spLocks/>
          </p:cNvSpPr>
          <p:nvPr/>
        </p:nvSpPr>
        <p:spPr>
          <a:xfrm>
            <a:off x="617747" y="1019140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n-US" sz="4000" dirty="0">
                <a:latin typeface="Open Sans"/>
                <a:ea typeface="Open Sans"/>
                <a:cs typeface="Open Sans"/>
              </a:rPr>
              <a:t>Why isolated worker process ? </a:t>
            </a:r>
            <a:endParaRPr lang="en-US" sz="4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0FAF4A-6B42-E60D-F3C7-F1089646314F}"/>
              </a:ext>
            </a:extLst>
          </p:cNvPr>
          <p:cNvSpPr/>
          <p:nvPr/>
        </p:nvSpPr>
        <p:spPr>
          <a:xfrm>
            <a:off x="3206750" y="2241550"/>
            <a:ext cx="3930650" cy="2038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C2F365B-5693-21EF-771A-492F695BB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74" y="2578100"/>
            <a:ext cx="1007646" cy="1007646"/>
          </a:xfrm>
          <a:prstGeom prst="rect">
            <a:avLst/>
          </a:prstGeom>
          <a:effectLst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4116A4-D493-58A8-7177-D18998E70212}"/>
              </a:ext>
            </a:extLst>
          </p:cNvPr>
          <p:cNvSpPr/>
          <p:nvPr/>
        </p:nvSpPr>
        <p:spPr>
          <a:xfrm>
            <a:off x="5001044" y="2517775"/>
            <a:ext cx="1917700" cy="14859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Function App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851C81-A1C6-C39E-AD16-D1A1825B4E3B}"/>
              </a:ext>
            </a:extLst>
          </p:cNvPr>
          <p:cNvSpPr/>
          <p:nvPr/>
        </p:nvSpPr>
        <p:spPr>
          <a:xfrm>
            <a:off x="3206750" y="4489450"/>
            <a:ext cx="3930650" cy="2038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FA117B-10FB-6BB5-54FE-6F191BBD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074" y="4826000"/>
            <a:ext cx="1007646" cy="1007646"/>
          </a:xfrm>
          <a:prstGeom prst="rect">
            <a:avLst/>
          </a:prstGeom>
          <a:effectLst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34983C-ACF0-C707-D639-F0E98999FCB0}"/>
              </a:ext>
            </a:extLst>
          </p:cNvPr>
          <p:cNvSpPr/>
          <p:nvPr/>
        </p:nvSpPr>
        <p:spPr>
          <a:xfrm>
            <a:off x="8118894" y="4765675"/>
            <a:ext cx="1917700" cy="14859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Function App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875589-7866-73E0-F398-EB19D26206EA}"/>
              </a:ext>
            </a:extLst>
          </p:cNvPr>
          <p:cNvSpPr/>
          <p:nvPr/>
        </p:nvSpPr>
        <p:spPr>
          <a:xfrm>
            <a:off x="7372350" y="5429250"/>
            <a:ext cx="609600" cy="3238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A4936D-B04B-AFEE-BB52-395C22FFB387}"/>
              </a:ext>
            </a:extLst>
          </p:cNvPr>
          <p:cNvSpPr txBox="1">
            <a:spLocks/>
          </p:cNvSpPr>
          <p:nvPr/>
        </p:nvSpPr>
        <p:spPr>
          <a:xfrm>
            <a:off x="960647" y="2900297"/>
            <a:ext cx="1668253" cy="43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Open Sans"/>
                <a:ea typeface="Open Sans"/>
                <a:cs typeface="Open Sans"/>
              </a:rPr>
              <a:t>In Process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32C973-29DF-E97A-61F1-ECADBEF96B77}"/>
              </a:ext>
            </a:extLst>
          </p:cNvPr>
          <p:cNvSpPr txBox="1">
            <a:spLocks/>
          </p:cNvSpPr>
          <p:nvPr/>
        </p:nvSpPr>
        <p:spPr>
          <a:xfrm>
            <a:off x="980220" y="4994549"/>
            <a:ext cx="1668253" cy="43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Open Sans"/>
                <a:ea typeface="Open Sans"/>
                <a:cs typeface="Open Sans"/>
              </a:rPr>
              <a:t>Isolated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8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0614-7317-DC89-849A-4BE07217AFB9}"/>
              </a:ext>
            </a:extLst>
          </p:cNvPr>
          <p:cNvSpPr txBox="1">
            <a:spLocks/>
          </p:cNvSpPr>
          <p:nvPr/>
        </p:nvSpPr>
        <p:spPr>
          <a:xfrm>
            <a:off x="701040" y="1035569"/>
            <a:ext cx="10515600" cy="669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n-US" sz="4000" dirty="0">
                <a:latin typeface="Open Sans"/>
                <a:ea typeface="Open Sans"/>
                <a:cs typeface="Open Sans"/>
              </a:rPr>
              <a:t>.NET Isolated enhancements 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DCD9A1-7C3D-F1FD-D3BA-0AC64E3F2CBC}"/>
              </a:ext>
            </a:extLst>
          </p:cNvPr>
          <p:cNvSpPr txBox="1">
            <a:spLocks/>
          </p:cNvSpPr>
          <p:nvPr/>
        </p:nvSpPr>
        <p:spPr>
          <a:xfrm>
            <a:off x="701040" y="1937405"/>
            <a:ext cx="10515600" cy="263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pen Sans"/>
                <a:ea typeface="Open Sans"/>
                <a:cs typeface="Open Sans"/>
              </a:rPr>
              <a:t>Performance gaps 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Durable functions</a:t>
            </a:r>
            <a:endParaRPr lang="en-US" dirty="0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SDK type bindings </a:t>
            </a:r>
            <a:endParaRPr lang="en-US" dirty="0"/>
          </a:p>
          <a:p>
            <a:r>
              <a:rPr lang="en-US" dirty="0">
                <a:latin typeface="Open Sans"/>
                <a:ea typeface="Open Sans"/>
                <a:cs typeface="Open Sans"/>
              </a:rPr>
              <a:t>Enhanced HTTP trigger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DDA6628-36AE-2908-7863-48C18467E2DB}"/>
              </a:ext>
            </a:extLst>
          </p:cNvPr>
          <p:cNvSpPr txBox="1">
            <a:spLocks/>
          </p:cNvSpPr>
          <p:nvPr/>
        </p:nvSpPr>
        <p:spPr>
          <a:xfrm>
            <a:off x="701040" y="4717675"/>
            <a:ext cx="10515600" cy="579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Open Sans"/>
                <a:ea typeface="Open Sans"/>
                <a:cs typeface="Open Sans"/>
              </a:rPr>
              <a:t>https://aka.ms/af-dotnetIsolated-enhancement</a:t>
            </a:r>
          </a:p>
        </p:txBody>
      </p:sp>
    </p:spTree>
    <p:extLst>
      <p:ext uri="{BB962C8B-B14F-4D97-AF65-F5344CB8AC3E}">
        <p14:creationId xmlns:p14="http://schemas.microsoft.com/office/powerpoint/2010/main" val="117670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602</Words>
  <Application>Microsoft Office PowerPoint</Application>
  <PresentationFormat>Widescreen</PresentationFormat>
  <Paragraphs>124</Paragraphs>
  <Slides>29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Open Sans</vt:lpstr>
      <vt:lpstr>Open Sans Light</vt:lpstr>
      <vt:lpstr>Segoe UI</vt:lpstr>
      <vt:lpstr>Segoe UI Semibold</vt:lpstr>
      <vt:lpstr>Segoe UI Semilight</vt:lpstr>
      <vt:lpstr>SegoeUI</vt:lpstr>
      <vt:lpstr>Wingdings</vt:lpstr>
      <vt:lpstr>Office Theme</vt:lpstr>
      <vt:lpstr>PowerPoint Presentation</vt:lpstr>
      <vt:lpstr>PowerPoint Presentation</vt:lpstr>
      <vt:lpstr>AGENDA</vt:lpstr>
      <vt:lpstr>PowerPoint Presentation</vt:lpstr>
      <vt:lpstr>Azure Functions</vt:lpstr>
      <vt:lpstr>End-to-end development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Functions .NET 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Sergio Parra Guerra</cp:lastModifiedBy>
  <cp:revision>26</cp:revision>
  <dcterms:created xsi:type="dcterms:W3CDTF">2022-10-11T15:09:05Z</dcterms:created>
  <dcterms:modified xsi:type="dcterms:W3CDTF">2022-11-30T13:22:17Z</dcterms:modified>
</cp:coreProperties>
</file>